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 id="2147483691" r:id="rId2"/>
  </p:sldMasterIdLst>
  <p:notesMasterIdLst>
    <p:notesMasterId r:id="rId88"/>
  </p:notesMasterIdLst>
  <p:sldIdLst>
    <p:sldId id="256" r:id="rId3"/>
    <p:sldId id="260" r:id="rId4"/>
    <p:sldId id="262" r:id="rId5"/>
    <p:sldId id="264" r:id="rId6"/>
    <p:sldId id="265" r:id="rId7"/>
    <p:sldId id="266" r:id="rId8"/>
    <p:sldId id="267"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303" r:id="rId45"/>
    <p:sldId id="304" r:id="rId46"/>
    <p:sldId id="305" r:id="rId47"/>
    <p:sldId id="306" r:id="rId48"/>
    <p:sldId id="307" r:id="rId49"/>
    <p:sldId id="308" r:id="rId50"/>
    <p:sldId id="309" r:id="rId51"/>
    <p:sldId id="310" r:id="rId52"/>
    <p:sldId id="311" r:id="rId53"/>
    <p:sldId id="312" r:id="rId54"/>
    <p:sldId id="313" r:id="rId55"/>
    <p:sldId id="314" r:id="rId56"/>
    <p:sldId id="315" r:id="rId57"/>
    <p:sldId id="316" r:id="rId58"/>
    <p:sldId id="317" r:id="rId59"/>
    <p:sldId id="318" r:id="rId60"/>
    <p:sldId id="319" r:id="rId61"/>
    <p:sldId id="320" r:id="rId62"/>
    <p:sldId id="321" r:id="rId63"/>
    <p:sldId id="322" r:id="rId64"/>
    <p:sldId id="323" r:id="rId65"/>
    <p:sldId id="324" r:id="rId66"/>
    <p:sldId id="325" r:id="rId67"/>
    <p:sldId id="326" r:id="rId68"/>
    <p:sldId id="327" r:id="rId69"/>
    <p:sldId id="328" r:id="rId70"/>
    <p:sldId id="329" r:id="rId71"/>
    <p:sldId id="330" r:id="rId72"/>
    <p:sldId id="331" r:id="rId73"/>
    <p:sldId id="332" r:id="rId74"/>
    <p:sldId id="333" r:id="rId75"/>
    <p:sldId id="334" r:id="rId76"/>
    <p:sldId id="335" r:id="rId77"/>
    <p:sldId id="336" r:id="rId78"/>
    <p:sldId id="337" r:id="rId79"/>
    <p:sldId id="338" r:id="rId80"/>
    <p:sldId id="339" r:id="rId81"/>
    <p:sldId id="340" r:id="rId82"/>
    <p:sldId id="341" r:id="rId83"/>
    <p:sldId id="342" r:id="rId84"/>
    <p:sldId id="343" r:id="rId85"/>
    <p:sldId id="344" r:id="rId86"/>
    <p:sldId id="345" r:id="rId87"/>
  </p:sldIdLst>
  <p:sldSz cx="9144000" cy="5143500" type="screen16x9"/>
  <p:notesSz cx="6858000" cy="9144000"/>
  <p:embeddedFontLst>
    <p:embeddedFont>
      <p:font typeface="Archivo" panose="020B0604020202020204" charset="0"/>
      <p:regular r:id="rId89"/>
      <p:bold r:id="rId90"/>
      <p:italic r:id="rId91"/>
      <p:boldItalic r:id="rId92"/>
    </p:embeddedFont>
    <p:embeddedFont>
      <p:font typeface="Archivo ExtraBold" panose="020B0604020202020204" charset="0"/>
      <p:bold r:id="rId93"/>
      <p:boldItalic r:id="rId94"/>
    </p:embeddedFont>
    <p:embeddedFont>
      <p:font typeface="Archivo Light" panose="020B0604020202020204" charset="0"/>
      <p:regular r:id="rId95"/>
      <p:bold r:id="rId96"/>
      <p:italic r:id="rId97"/>
      <p:boldItalic r:id="rId98"/>
    </p:embeddedFont>
    <p:embeddedFont>
      <p:font typeface="Archivo Medium" panose="020B0604020202020204" charset="0"/>
      <p:regular r:id="rId99"/>
      <p:bold r:id="rId100"/>
      <p:italic r:id="rId101"/>
      <p:boldItalic r:id="rId102"/>
    </p:embeddedFont>
    <p:embeddedFont>
      <p:font typeface="Open Sans Light" panose="020B0306030504020204" pitchFamily="34" charset="0"/>
      <p:regular r:id="rId103"/>
      <p:bold r:id="rId104"/>
      <p:italic r:id="rId105"/>
      <p:boldItalic r:id="rId106"/>
    </p:embeddedFont>
    <p:embeddedFont>
      <p:font typeface="Secular One" panose="00000500000000000000" pitchFamily="2" charset="-79"/>
      <p:regular r:id="rId10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4B1E2D2-39A6-47C2-B084-0424ADD3AEA4}">
  <a:tblStyle styleId="{84B1E2D2-39A6-47C2-B084-0424ADD3AEA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3" d="100"/>
          <a:sy n="113" d="100"/>
        </p:scale>
        <p:origin x="342" y="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font" Target="fonts/font1.fntdata"/><Relationship Id="rId16" Type="http://schemas.openxmlformats.org/officeDocument/2006/relationships/slide" Target="slides/slide14.xml"/><Relationship Id="rId107" Type="http://schemas.openxmlformats.org/officeDocument/2006/relationships/font" Target="fonts/font19.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4.fntdata"/><Relationship Id="rId5" Type="http://schemas.openxmlformats.org/officeDocument/2006/relationships/slide" Target="slides/slide3.xml"/><Relationship Id="rId90" Type="http://schemas.openxmlformats.org/officeDocument/2006/relationships/font" Target="fonts/font2.fntdata"/><Relationship Id="rId95" Type="http://schemas.openxmlformats.org/officeDocument/2006/relationships/font" Target="fonts/font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15.fntdata"/><Relationship Id="rId108" Type="http://schemas.openxmlformats.org/officeDocument/2006/relationships/presProps" Target="presProp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3.fntdata"/><Relationship Id="rId96"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1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font" Target="fonts/font6.fntdata"/><Relationship Id="rId99" Type="http://schemas.openxmlformats.org/officeDocument/2006/relationships/font" Target="fonts/font11.fntdata"/><Relationship Id="rId101"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viewProps" Target="view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9.fntdata"/><Relationship Id="rId104" Type="http://schemas.openxmlformats.org/officeDocument/2006/relationships/font" Target="fonts/font16.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12.fntdata"/><Relationship Id="rId105"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5.fntdata"/><Relationship Id="rId98" Type="http://schemas.openxmlformats.org/officeDocument/2006/relationships/font" Target="fonts/font10.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notesMaster" Target="notesMasters/notesMaster1.xml"/><Relationship Id="rId111" Type="http://schemas.openxmlformats.org/officeDocument/2006/relationships/tableStyles" Target="tableStyles.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2606465c885_1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2606465c885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2606465c885_1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2606465c885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2606465c885_1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2606465c885_1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2606465c885_1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2606465c885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606465c885_1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606465c885_1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2606465c885_1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2606465c885_1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2606465c885_1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2606465c885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2990e2c793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2990e2c79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29655cf81e8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9655cf81e8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200">
                <a:solidFill>
                  <a:schemeClr val="dk1"/>
                </a:solidFill>
                <a:latin typeface="Archivo"/>
                <a:ea typeface="Archivo"/>
                <a:cs typeface="Archivo"/>
                <a:sym typeface="Archivo"/>
              </a:rPr>
              <a:t>We will delve into the classic pitch structure, which includes essential elements such as defining the problem, presenting the solution, analyzing the market, introducing the team, sharing traction, and making an ask (if applicable). Furthermore, we will emphasize an analysis of the judging criteria and how it can be effectively translated into a compelling startup pitch in this section.</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The classic pitch structure: Problem, Solution, Market, Team, Traction, Ask (if applicable).</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Crafting a compelling hook or opening to grab attention.</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The art of clear and concise communication: avoiding jargon and buzzwords.</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How to translate the judging criteria into a compelling pitch</a:t>
            </a: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9655cf81e8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9655cf81e8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traffic congestion is not the problem, it is the result of various problems and inadequacies such as overpopulation, lack of public transportation, high vehicle ownership, inadequate traffic management, behavior and driving habits, and so 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9655cf81e8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9655cf81e8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9878be0910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9878be0910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9878be0910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9878be0910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29878be0910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29878be0910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9878be0910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9878be0910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29878be0910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29878be0910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29878be0910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29878be0910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29878be0910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29878be0910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29878be0910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29878be0910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9878be0910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9878be0910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9878be0910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9878be0910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9655cf81e8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9655cf81e8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9878be0910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9878be091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9878be0910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9878be0910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9878be0910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9878be0910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9878be0910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9878be0910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29878be0910_0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29878be0910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9878be0910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9878be091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27b7b1fd712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27b7b1fd712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27ea30c57e0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27ea30c57e0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29655cf81e8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29655cf81e8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200">
                <a:solidFill>
                  <a:schemeClr val="dk1"/>
                </a:solidFill>
                <a:latin typeface="Archivo"/>
                <a:ea typeface="Archivo"/>
                <a:cs typeface="Archivo"/>
                <a:sym typeface="Archivo"/>
              </a:rPr>
              <a:t>The power of storytelling in pitches will be emphasized, including the crafting of a narrative that connects with the audience on an emotional level.</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The power of storytelling in pitches.</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Crafting a narrative that engages your audience emotionally.</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The hero's journey: How your idea can be the hero in solving a problem.</a:t>
            </a: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29655cf81e8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29655cf81e8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7a47787f4e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7a47787f4e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200">
                <a:solidFill>
                  <a:schemeClr val="dk1"/>
                </a:solidFill>
                <a:latin typeface="Archivo"/>
                <a:ea typeface="Archivo"/>
                <a:cs typeface="Archivo"/>
                <a:sym typeface="Archivo"/>
              </a:rPr>
              <a:t>This section will delve into the critical importance of knowing your audience and how to tailor your pitch to meet their specific interests and needs.</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Discussing the different stakeholders: investors, partners, customers.</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Tailoring your pitch to the needs and interests of your audience.</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The importance of empathy and storytelling in connecting with your audience.</a:t>
            </a: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Clr>
                <a:schemeClr val="dk1"/>
              </a:buClr>
              <a:buSzPts val="1100"/>
              <a:buFont typeface="Arial"/>
              <a:buNone/>
            </a:pPr>
            <a:endParaRPr sz="1200">
              <a:solidFill>
                <a:schemeClr val="dk1"/>
              </a:solidFill>
              <a:latin typeface="Archivo"/>
              <a:ea typeface="Archivo"/>
              <a:cs typeface="Archivo"/>
              <a:sym typeface="Archivo"/>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29878be0910_3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29878be0910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29878be0910_3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29878be0910_3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29878be0910_3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29878be0910_3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29878be0910_3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29878be0910_3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29878be0910_3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29878be0910_3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29878be0910_3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29878be0910_3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29878be0910_3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29878be0910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9878be0910_3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9878be0910_3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t>The hero starts out as an ordinary person. He or she then gets a ‘call to adventure’—sometimes by choice or by circumstance. As the hero leaves the comfort of their home and family to begin the journey, he or she faces life-threatening challenges along the way. The hero’s situation looks bleak and it further escalates to the Hero’s defeat. Then, just when all hope seems lost, the hero finds some inner strength to win despite the odds.</a:t>
            </a:r>
            <a:endParaRPr/>
          </a:p>
          <a:p>
            <a:pPr marL="0" lvl="0" indent="0" algn="l" rtl="0">
              <a:lnSpc>
                <a:spcPct val="115000"/>
              </a:lnSpc>
              <a:spcBef>
                <a:spcPts val="0"/>
              </a:spcBef>
              <a:spcAft>
                <a:spcPts val="0"/>
              </a:spcAft>
              <a:buClr>
                <a:schemeClr val="dk1"/>
              </a:buClr>
              <a:buSzPts val="1100"/>
              <a:buFont typeface="Arial"/>
              <a:buNone/>
            </a:pPr>
            <a:r>
              <a:rPr lang="en"/>
              <a:t>Good prevails over evil. The hero then returns to his or her ordinary life, but with a new addition – wisdom. This wisdom is then communicated to the rest of society for everyone’s benefit.</a:t>
            </a:r>
            <a:br>
              <a:rPr lang="en"/>
            </a:br>
            <a:br>
              <a:rPr lang="en"/>
            </a:br>
            <a:r>
              <a:rPr lang="en"/>
              <a:t>If you noticed, all the tales of heroes have three things in common – the problem, the solution and the reward. You’ll notice that these three elements are always or mostly used in every hero tale and it never fails to attract the audience. Leverage on this three step approach to help make your pitch much more engaging which will empower your audience in return.</a:t>
            </a:r>
            <a:endParaRPr/>
          </a:p>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29878be0910_3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29878be0910_3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29878be0910_3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29878be0910_3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9655cf81e8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9655cf81e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29655cf81e8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29655cf81e8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200">
                <a:solidFill>
                  <a:schemeClr val="dk1"/>
                </a:solidFill>
                <a:latin typeface="Archivo"/>
                <a:ea typeface="Archivo"/>
                <a:cs typeface="Archivo"/>
                <a:sym typeface="Archivo"/>
              </a:rPr>
              <a:t>This topic will tackle insights into effective design and content for visually appealing slides.</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Effective use of slides or visual aids.</a:t>
            </a:r>
            <a:endParaRPr sz="1200">
              <a:solidFill>
                <a:schemeClr val="dk1"/>
              </a:solidFill>
              <a:latin typeface="Archivo"/>
              <a:ea typeface="Archivo"/>
              <a:cs typeface="Archivo"/>
              <a:sym typeface="Archivo"/>
            </a:endParaRPr>
          </a:p>
          <a:p>
            <a:pPr marL="457200" lvl="0" indent="-304800" algn="just" rtl="0">
              <a:lnSpc>
                <a:spcPct val="115000"/>
              </a:lnSpc>
              <a:spcBef>
                <a:spcPts val="0"/>
              </a:spcBef>
              <a:spcAft>
                <a:spcPts val="0"/>
              </a:spcAft>
              <a:buClr>
                <a:schemeClr val="dk1"/>
              </a:buClr>
              <a:buSzPts val="1200"/>
              <a:buFont typeface="Archivo"/>
              <a:buChar char="●"/>
            </a:pPr>
            <a:r>
              <a:rPr lang="en" sz="1200">
                <a:solidFill>
                  <a:schemeClr val="dk1"/>
                </a:solidFill>
                <a:latin typeface="Archivo"/>
                <a:ea typeface="Archivo"/>
                <a:cs typeface="Archivo"/>
                <a:sym typeface="Archivo"/>
              </a:rPr>
              <a:t>Design and content tips for visually appealing slides.</a:t>
            </a: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2605886638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2605886638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29655cf81e8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29655cf81e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6058866388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2605886638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26058866388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26058866388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26058866388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2605886638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6058866388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6058866388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26058866388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26058866388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26058866388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26058866388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Design decisions should be tailored to the specific medium, whether it's a big screen, mobile device, or print.</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26058866388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26058866388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606465c885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606465c885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26058866388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26058866388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26058866388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26058866388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26058866388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26058866388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26058866388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26058866388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26058866388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26058866388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26058866388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26058866388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26058866388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26058866388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26058866388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6058866388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5"/>
        <p:cNvGrpSpPr/>
        <p:nvPr/>
      </p:nvGrpSpPr>
      <p:grpSpPr>
        <a:xfrm>
          <a:off x="0" y="0"/>
          <a:ext cx="0" cy="0"/>
          <a:chOff x="0" y="0"/>
          <a:chExt cx="0" cy="0"/>
        </a:xfrm>
      </p:grpSpPr>
      <p:sp>
        <p:nvSpPr>
          <p:cNvPr id="746" name="Google Shape;746;g29988016543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 name="Google Shape;747;g2998801654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26058866388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2605886638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2606465c885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2606465c885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26058866388_0_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26058866388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26058866388_0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26058866388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26058866388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26058866388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29974a14a8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29974a14a8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26058866388_0_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 name="Google Shape;786;g26058866388_0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26058866388_0_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26058866388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26058866388_0_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26058866388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26058866388_0_2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26058866388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27a47787f4e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27a47787f4e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29655cf81e8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29655cf81e8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endParaRPr sz="1200">
              <a:solidFill>
                <a:schemeClr val="dk1"/>
              </a:solidFill>
              <a:latin typeface="Archivo"/>
              <a:ea typeface="Archivo"/>
              <a:cs typeface="Archivo"/>
              <a:sym typeface="Archiv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606465c885_1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606465c885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29655cf81e8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29655cf81e8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27a47787f4e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27a47787f4e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26058866388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26058866388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29974a14a84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 name="Google Shape;839;g29974a14a8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29655cf81e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29655cf81e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27a47787f4e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27a47787f4e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2606465c885_1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2606465c885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Master" Target="../slideMasters/slideMaster2.xml"/><Relationship Id="rId4" Type="http://schemas.openxmlformats.org/officeDocument/2006/relationships/image" Target="../media/image15.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36097" cy="5143501"/>
          </a:xfrm>
          <a:prstGeom prst="rect">
            <a:avLst/>
          </a:prstGeom>
          <a:noFill/>
          <a:ln>
            <a:noFill/>
          </a:ln>
        </p:spPr>
      </p:pic>
      <p:sp>
        <p:nvSpPr>
          <p:cNvPr id="11" name="Google Shape;11;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2" name="Google Shape;12;p2"/>
          <p:cNvSpPr txBox="1">
            <a:spLocks noGrp="1"/>
          </p:cNvSpPr>
          <p:nvPr>
            <p:ph type="title"/>
          </p:nvPr>
        </p:nvSpPr>
        <p:spPr>
          <a:xfrm>
            <a:off x="528550" y="979875"/>
            <a:ext cx="4555800" cy="1597800"/>
          </a:xfrm>
          <a:prstGeom prst="rect">
            <a:avLst/>
          </a:prstGeom>
        </p:spPr>
        <p:txBody>
          <a:bodyPr spcFirstLastPara="1" wrap="square" lIns="91425" tIns="91425" rIns="91425" bIns="91425" anchor="t" anchorCtr="0">
            <a:normAutofit/>
          </a:bodyPr>
          <a:lstStyle>
            <a:lvl1pPr lvl="0">
              <a:spcBef>
                <a:spcPts val="0"/>
              </a:spcBef>
              <a:spcAft>
                <a:spcPts val="0"/>
              </a:spcAft>
              <a:buClr>
                <a:srgbClr val="DD5A2A"/>
              </a:buClr>
              <a:buSzPts val="3800"/>
              <a:buFont typeface="Archivo ExtraBold"/>
              <a:buNone/>
              <a:defRPr sz="3800">
                <a:solidFill>
                  <a:srgbClr val="DD5A2A"/>
                </a:solidFill>
                <a:latin typeface="Archivo ExtraBold"/>
                <a:ea typeface="Archivo ExtraBold"/>
                <a:cs typeface="Archivo ExtraBold"/>
                <a:sym typeface="Archivo ExtraBold"/>
              </a:defRPr>
            </a:lvl1pPr>
            <a:lvl2pPr lvl="1">
              <a:spcBef>
                <a:spcPts val="0"/>
              </a:spcBef>
              <a:spcAft>
                <a:spcPts val="0"/>
              </a:spcAft>
              <a:buClr>
                <a:srgbClr val="DD5A2A"/>
              </a:buClr>
              <a:buSzPts val="2200"/>
              <a:buFont typeface="Archivo ExtraBold"/>
              <a:buNone/>
              <a:defRPr sz="2200">
                <a:solidFill>
                  <a:srgbClr val="DD5A2A"/>
                </a:solidFill>
                <a:latin typeface="Archivo ExtraBold"/>
                <a:ea typeface="Archivo ExtraBold"/>
                <a:cs typeface="Archivo ExtraBold"/>
                <a:sym typeface="Archivo ExtraBold"/>
              </a:defRPr>
            </a:lvl2pPr>
            <a:lvl3pPr lvl="2">
              <a:spcBef>
                <a:spcPts val="0"/>
              </a:spcBef>
              <a:spcAft>
                <a:spcPts val="0"/>
              </a:spcAft>
              <a:buClr>
                <a:srgbClr val="DD5A2A"/>
              </a:buClr>
              <a:buSzPts val="2200"/>
              <a:buFont typeface="Archivo ExtraBold"/>
              <a:buNone/>
              <a:defRPr sz="2200">
                <a:solidFill>
                  <a:srgbClr val="DD5A2A"/>
                </a:solidFill>
                <a:latin typeface="Archivo ExtraBold"/>
                <a:ea typeface="Archivo ExtraBold"/>
                <a:cs typeface="Archivo ExtraBold"/>
                <a:sym typeface="Archivo ExtraBold"/>
              </a:defRPr>
            </a:lvl3pPr>
            <a:lvl4pPr lvl="3">
              <a:spcBef>
                <a:spcPts val="0"/>
              </a:spcBef>
              <a:spcAft>
                <a:spcPts val="0"/>
              </a:spcAft>
              <a:buClr>
                <a:srgbClr val="DD5A2A"/>
              </a:buClr>
              <a:buSzPts val="2200"/>
              <a:buFont typeface="Archivo ExtraBold"/>
              <a:buNone/>
              <a:defRPr sz="2200">
                <a:solidFill>
                  <a:srgbClr val="DD5A2A"/>
                </a:solidFill>
                <a:latin typeface="Archivo ExtraBold"/>
                <a:ea typeface="Archivo ExtraBold"/>
                <a:cs typeface="Archivo ExtraBold"/>
                <a:sym typeface="Archivo ExtraBold"/>
              </a:defRPr>
            </a:lvl4pPr>
            <a:lvl5pPr lvl="4">
              <a:spcBef>
                <a:spcPts val="0"/>
              </a:spcBef>
              <a:spcAft>
                <a:spcPts val="0"/>
              </a:spcAft>
              <a:buClr>
                <a:srgbClr val="DD5A2A"/>
              </a:buClr>
              <a:buSzPts val="2200"/>
              <a:buFont typeface="Archivo ExtraBold"/>
              <a:buNone/>
              <a:defRPr sz="2200">
                <a:solidFill>
                  <a:srgbClr val="DD5A2A"/>
                </a:solidFill>
                <a:latin typeface="Archivo ExtraBold"/>
                <a:ea typeface="Archivo ExtraBold"/>
                <a:cs typeface="Archivo ExtraBold"/>
                <a:sym typeface="Archivo ExtraBold"/>
              </a:defRPr>
            </a:lvl5pPr>
            <a:lvl6pPr lvl="5">
              <a:spcBef>
                <a:spcPts val="0"/>
              </a:spcBef>
              <a:spcAft>
                <a:spcPts val="0"/>
              </a:spcAft>
              <a:buClr>
                <a:srgbClr val="DD5A2A"/>
              </a:buClr>
              <a:buSzPts val="2200"/>
              <a:buFont typeface="Archivo ExtraBold"/>
              <a:buNone/>
              <a:defRPr sz="2200">
                <a:solidFill>
                  <a:srgbClr val="DD5A2A"/>
                </a:solidFill>
                <a:latin typeface="Archivo ExtraBold"/>
                <a:ea typeface="Archivo ExtraBold"/>
                <a:cs typeface="Archivo ExtraBold"/>
                <a:sym typeface="Archivo ExtraBold"/>
              </a:defRPr>
            </a:lvl6pPr>
            <a:lvl7pPr lvl="6">
              <a:spcBef>
                <a:spcPts val="0"/>
              </a:spcBef>
              <a:spcAft>
                <a:spcPts val="0"/>
              </a:spcAft>
              <a:buClr>
                <a:srgbClr val="DD5A2A"/>
              </a:buClr>
              <a:buSzPts val="2200"/>
              <a:buFont typeface="Archivo ExtraBold"/>
              <a:buNone/>
              <a:defRPr sz="2200">
                <a:solidFill>
                  <a:srgbClr val="DD5A2A"/>
                </a:solidFill>
                <a:latin typeface="Archivo ExtraBold"/>
                <a:ea typeface="Archivo ExtraBold"/>
                <a:cs typeface="Archivo ExtraBold"/>
                <a:sym typeface="Archivo ExtraBold"/>
              </a:defRPr>
            </a:lvl7pPr>
            <a:lvl8pPr lvl="7">
              <a:spcBef>
                <a:spcPts val="0"/>
              </a:spcBef>
              <a:spcAft>
                <a:spcPts val="0"/>
              </a:spcAft>
              <a:buClr>
                <a:srgbClr val="DD5A2A"/>
              </a:buClr>
              <a:buSzPts val="2200"/>
              <a:buFont typeface="Archivo ExtraBold"/>
              <a:buNone/>
              <a:defRPr sz="2200">
                <a:solidFill>
                  <a:srgbClr val="DD5A2A"/>
                </a:solidFill>
                <a:latin typeface="Archivo ExtraBold"/>
                <a:ea typeface="Archivo ExtraBold"/>
                <a:cs typeface="Archivo ExtraBold"/>
                <a:sym typeface="Archivo ExtraBold"/>
              </a:defRPr>
            </a:lvl8pPr>
            <a:lvl9pPr lvl="8">
              <a:spcBef>
                <a:spcPts val="0"/>
              </a:spcBef>
              <a:spcAft>
                <a:spcPts val="0"/>
              </a:spcAft>
              <a:buClr>
                <a:srgbClr val="DD5A2A"/>
              </a:buClr>
              <a:buSzPts val="2200"/>
              <a:buFont typeface="Archivo ExtraBold"/>
              <a:buNone/>
              <a:defRPr sz="2200">
                <a:solidFill>
                  <a:srgbClr val="DD5A2A"/>
                </a:solidFill>
                <a:latin typeface="Archivo ExtraBold"/>
                <a:ea typeface="Archivo ExtraBold"/>
                <a:cs typeface="Archivo ExtraBold"/>
                <a:sym typeface="Archivo ExtraBold"/>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1 1">
  <p:cSld name="BLANK_1_1">
    <p:spTree>
      <p:nvGrpSpPr>
        <p:cNvPr id="1" name="Shape 58"/>
        <p:cNvGrpSpPr/>
        <p:nvPr/>
      </p:nvGrpSpPr>
      <p:grpSpPr>
        <a:xfrm>
          <a:off x="0" y="0"/>
          <a:ext cx="0" cy="0"/>
          <a:chOff x="0" y="0"/>
          <a:chExt cx="0" cy="0"/>
        </a:xfrm>
      </p:grpSpPr>
      <p:pic>
        <p:nvPicPr>
          <p:cNvPr id="59" name="Google Shape;59;p13"/>
          <p:cNvPicPr preferRelativeResize="0"/>
          <p:nvPr/>
        </p:nvPicPr>
        <p:blipFill>
          <a:blip r:embed="rId2">
            <a:alphaModFix amt="33000"/>
          </a:blip>
          <a:stretch>
            <a:fillRect/>
          </a:stretch>
        </p:blipFill>
        <p:spPr>
          <a:xfrm>
            <a:off x="0" y="0"/>
            <a:ext cx="9144000" cy="5143500"/>
          </a:xfrm>
          <a:prstGeom prst="rect">
            <a:avLst/>
          </a:prstGeom>
          <a:noFill/>
          <a:ln>
            <a:noFill/>
          </a:ln>
        </p:spPr>
      </p:pic>
      <p:sp>
        <p:nvSpPr>
          <p:cNvPr id="60" name="Google Shape;60;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61" name="Google Shape;61;p13"/>
          <p:cNvPicPr preferRelativeResize="0"/>
          <p:nvPr/>
        </p:nvPicPr>
        <p:blipFill rotWithShape="1">
          <a:blip r:embed="rId3">
            <a:alphaModFix/>
          </a:blip>
          <a:srcRect l="54170"/>
          <a:stretch/>
        </p:blipFill>
        <p:spPr>
          <a:xfrm>
            <a:off x="5010026" y="429625"/>
            <a:ext cx="4190623" cy="683100"/>
          </a:xfrm>
          <a:prstGeom prst="rect">
            <a:avLst/>
          </a:prstGeom>
          <a:noFill/>
          <a:ln>
            <a:noFill/>
          </a:ln>
        </p:spPr>
      </p:pic>
      <p:sp>
        <p:nvSpPr>
          <p:cNvPr id="62" name="Google Shape;62;p13"/>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FF6600"/>
              </a:buClr>
              <a:buSzPts val="2800"/>
              <a:buFont typeface="Archivo ExtraBold"/>
              <a:buNone/>
              <a:defRPr>
                <a:solidFill>
                  <a:srgbClr val="FF6600"/>
                </a:solidFill>
                <a:latin typeface="Archivo ExtraBold"/>
                <a:ea typeface="Archivo ExtraBold"/>
                <a:cs typeface="Archivo ExtraBold"/>
                <a:sym typeface="Archivo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3"/>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Clr>
                <a:schemeClr val="dk1"/>
              </a:buClr>
              <a:buSzPts val="1800"/>
              <a:buFont typeface="Archivo"/>
              <a:buChar char="●"/>
              <a:defRPr>
                <a:solidFill>
                  <a:schemeClr val="dk1"/>
                </a:solidFill>
                <a:latin typeface="Archivo"/>
                <a:ea typeface="Archivo"/>
                <a:cs typeface="Archivo"/>
                <a:sym typeface="Archivo"/>
              </a:defRPr>
            </a:lvl1pPr>
            <a:lvl2pPr marL="914400" lvl="1"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pic>
        <p:nvPicPr>
          <p:cNvPr id="64" name="Google Shape;64;p13"/>
          <p:cNvPicPr preferRelativeResize="0"/>
          <p:nvPr/>
        </p:nvPicPr>
        <p:blipFill>
          <a:blip r:embed="rId4">
            <a:alphaModFix/>
          </a:blip>
          <a:stretch>
            <a:fillRect/>
          </a:stretch>
        </p:blipFill>
        <p:spPr>
          <a:xfrm>
            <a:off x="207525" y="4519650"/>
            <a:ext cx="480275" cy="48027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1 1 1">
  <p:cSld name="BLANK_1_1_1">
    <p:spTree>
      <p:nvGrpSpPr>
        <p:cNvPr id="1" name="Shape 65"/>
        <p:cNvGrpSpPr/>
        <p:nvPr/>
      </p:nvGrpSpPr>
      <p:grpSpPr>
        <a:xfrm>
          <a:off x="0" y="0"/>
          <a:ext cx="0" cy="0"/>
          <a:chOff x="0" y="0"/>
          <a:chExt cx="0" cy="0"/>
        </a:xfrm>
      </p:grpSpPr>
      <p:pic>
        <p:nvPicPr>
          <p:cNvPr id="66" name="Google Shape;66;p14"/>
          <p:cNvPicPr preferRelativeResize="0"/>
          <p:nvPr/>
        </p:nvPicPr>
        <p:blipFill>
          <a:blip r:embed="rId2">
            <a:alphaModFix amt="33000"/>
          </a:blip>
          <a:stretch>
            <a:fillRect/>
          </a:stretch>
        </p:blipFill>
        <p:spPr>
          <a:xfrm>
            <a:off x="0" y="0"/>
            <a:ext cx="9144000" cy="5143500"/>
          </a:xfrm>
          <a:prstGeom prst="rect">
            <a:avLst/>
          </a:prstGeom>
          <a:noFill/>
          <a:ln>
            <a:noFill/>
          </a:ln>
        </p:spPr>
      </p:pic>
      <p:sp>
        <p:nvSpPr>
          <p:cNvPr id="67" name="Google Shape;6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68" name="Google Shape;68;p14"/>
          <p:cNvPicPr preferRelativeResize="0"/>
          <p:nvPr/>
        </p:nvPicPr>
        <p:blipFill>
          <a:blip r:embed="rId3">
            <a:alphaModFix/>
          </a:blip>
          <a:stretch>
            <a:fillRect/>
          </a:stretch>
        </p:blipFill>
        <p:spPr>
          <a:xfrm>
            <a:off x="128725" y="4385275"/>
            <a:ext cx="671550" cy="671550"/>
          </a:xfrm>
          <a:prstGeom prst="rect">
            <a:avLst/>
          </a:prstGeom>
          <a:noFill/>
          <a:ln>
            <a:noFill/>
          </a:ln>
        </p:spPr>
      </p:pic>
      <p:sp>
        <p:nvSpPr>
          <p:cNvPr id="69" name="Google Shape;69;p14"/>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FF6600"/>
              </a:buClr>
              <a:buSzPts val="2800"/>
              <a:buFont typeface="Archivo ExtraBold"/>
              <a:buNone/>
              <a:defRPr>
                <a:solidFill>
                  <a:srgbClr val="FF6600"/>
                </a:solidFill>
                <a:latin typeface="Archivo ExtraBold"/>
                <a:ea typeface="Archivo ExtraBold"/>
                <a:cs typeface="Archivo ExtraBold"/>
                <a:sym typeface="Archivo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4"/>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Clr>
                <a:schemeClr val="dk1"/>
              </a:buClr>
              <a:buSzPts val="1800"/>
              <a:buFont typeface="Archivo"/>
              <a:buChar char="●"/>
              <a:defRPr>
                <a:solidFill>
                  <a:schemeClr val="dk1"/>
                </a:solidFill>
                <a:latin typeface="Archivo"/>
                <a:ea typeface="Archivo"/>
                <a:cs typeface="Archivo"/>
                <a:sym typeface="Archivo"/>
              </a:defRPr>
            </a:lvl1pPr>
            <a:lvl2pPr marL="914400" lvl="1"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71"/>
        <p:cNvGrpSpPr/>
        <p:nvPr/>
      </p:nvGrpSpPr>
      <p:grpSpPr>
        <a:xfrm>
          <a:off x="0" y="0"/>
          <a:ext cx="0" cy="0"/>
          <a:chOff x="0" y="0"/>
          <a:chExt cx="0" cy="0"/>
        </a:xfrm>
      </p:grpSpPr>
      <p:pic>
        <p:nvPicPr>
          <p:cNvPr id="72" name="Google Shape;72;p15"/>
          <p:cNvPicPr preferRelativeResize="0"/>
          <p:nvPr/>
        </p:nvPicPr>
        <p:blipFill>
          <a:blip r:embed="rId2">
            <a:alphaModFix amt="33000"/>
          </a:blip>
          <a:stretch>
            <a:fillRect/>
          </a:stretch>
        </p:blipFill>
        <p:spPr>
          <a:xfrm>
            <a:off x="0" y="0"/>
            <a:ext cx="9144000" cy="5143500"/>
          </a:xfrm>
          <a:prstGeom prst="rect">
            <a:avLst/>
          </a:prstGeom>
          <a:noFill/>
          <a:ln>
            <a:noFill/>
          </a:ln>
        </p:spPr>
      </p:pic>
      <p:pic>
        <p:nvPicPr>
          <p:cNvPr id="73" name="Google Shape;73;p15"/>
          <p:cNvPicPr preferRelativeResize="0"/>
          <p:nvPr/>
        </p:nvPicPr>
        <p:blipFill rotWithShape="1">
          <a:blip r:embed="rId3">
            <a:alphaModFix/>
          </a:blip>
          <a:srcRect l="54170" b="7071"/>
          <a:stretch/>
        </p:blipFill>
        <p:spPr>
          <a:xfrm rot="10800000">
            <a:off x="2" y="2060775"/>
            <a:ext cx="5638723" cy="854125"/>
          </a:xfrm>
          <a:prstGeom prst="rect">
            <a:avLst/>
          </a:prstGeom>
          <a:noFill/>
          <a:ln>
            <a:noFill/>
          </a:ln>
        </p:spPr>
      </p:pic>
      <p:pic>
        <p:nvPicPr>
          <p:cNvPr id="74" name="Google Shape;74;p15"/>
          <p:cNvPicPr preferRelativeResize="0"/>
          <p:nvPr/>
        </p:nvPicPr>
        <p:blipFill rotWithShape="1">
          <a:blip r:embed="rId3">
            <a:alphaModFix/>
          </a:blip>
          <a:srcRect l="54170" b="6646"/>
          <a:stretch/>
        </p:blipFill>
        <p:spPr>
          <a:xfrm>
            <a:off x="3505275" y="2058800"/>
            <a:ext cx="5638723" cy="858075"/>
          </a:xfrm>
          <a:prstGeom prst="rect">
            <a:avLst/>
          </a:prstGeom>
          <a:noFill/>
          <a:ln>
            <a:noFill/>
          </a:ln>
        </p:spPr>
      </p:pic>
      <p:sp>
        <p:nvSpPr>
          <p:cNvPr id="75" name="Google Shape;75;p15"/>
          <p:cNvSpPr txBox="1">
            <a:spLocks noGrp="1"/>
          </p:cNvSpPr>
          <p:nvPr>
            <p:ph type="title"/>
          </p:nvPr>
        </p:nvSpPr>
        <p:spPr>
          <a:xfrm>
            <a:off x="1577700" y="1990175"/>
            <a:ext cx="5988600" cy="8541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1pPr>
            <a:lvl2pPr lvl="1"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2pPr>
            <a:lvl3pPr lvl="2"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3pPr>
            <a:lvl4pPr lvl="3"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4pPr>
            <a:lvl5pPr lvl="4"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5pPr>
            <a:lvl6pPr lvl="5"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6pPr>
            <a:lvl7pPr lvl="6"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7pPr>
            <a:lvl8pPr lvl="7"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8pPr>
            <a:lvl9pPr lvl="8"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1 1">
  <p:cSld name="CUSTOM_1">
    <p:spTree>
      <p:nvGrpSpPr>
        <p:cNvPr id="1" name="Shape 76"/>
        <p:cNvGrpSpPr/>
        <p:nvPr/>
      </p:nvGrpSpPr>
      <p:grpSpPr>
        <a:xfrm>
          <a:off x="0" y="0"/>
          <a:ext cx="0" cy="0"/>
          <a:chOff x="0" y="0"/>
          <a:chExt cx="0" cy="0"/>
        </a:xfrm>
      </p:grpSpPr>
      <p:pic>
        <p:nvPicPr>
          <p:cNvPr id="77" name="Google Shape;77;p16"/>
          <p:cNvPicPr preferRelativeResize="0"/>
          <p:nvPr/>
        </p:nvPicPr>
        <p:blipFill>
          <a:blip r:embed="rId2">
            <a:alphaModFix amt="33000"/>
          </a:blip>
          <a:stretch>
            <a:fillRect/>
          </a:stretch>
        </p:blipFill>
        <p:spPr>
          <a:xfrm>
            <a:off x="0" y="0"/>
            <a:ext cx="9144000" cy="5143500"/>
          </a:xfrm>
          <a:prstGeom prst="rect">
            <a:avLst/>
          </a:prstGeom>
          <a:noFill/>
          <a:ln>
            <a:noFill/>
          </a:ln>
        </p:spPr>
      </p:pic>
      <p:pic>
        <p:nvPicPr>
          <p:cNvPr id="78" name="Google Shape;78;p16"/>
          <p:cNvPicPr preferRelativeResize="0"/>
          <p:nvPr/>
        </p:nvPicPr>
        <p:blipFill rotWithShape="1">
          <a:blip r:embed="rId3">
            <a:alphaModFix/>
          </a:blip>
          <a:srcRect l="54170" b="7071"/>
          <a:stretch/>
        </p:blipFill>
        <p:spPr>
          <a:xfrm rot="10800000">
            <a:off x="2" y="2060775"/>
            <a:ext cx="5638723" cy="854125"/>
          </a:xfrm>
          <a:prstGeom prst="rect">
            <a:avLst/>
          </a:prstGeom>
          <a:noFill/>
          <a:ln>
            <a:noFill/>
          </a:ln>
        </p:spPr>
      </p:pic>
      <p:pic>
        <p:nvPicPr>
          <p:cNvPr id="79" name="Google Shape;79;p16"/>
          <p:cNvPicPr preferRelativeResize="0"/>
          <p:nvPr/>
        </p:nvPicPr>
        <p:blipFill rotWithShape="1">
          <a:blip r:embed="rId3">
            <a:alphaModFix/>
          </a:blip>
          <a:srcRect l="54170" b="6646"/>
          <a:stretch/>
        </p:blipFill>
        <p:spPr>
          <a:xfrm>
            <a:off x="3505275" y="2058800"/>
            <a:ext cx="5638723" cy="858075"/>
          </a:xfrm>
          <a:prstGeom prst="rect">
            <a:avLst/>
          </a:prstGeom>
          <a:noFill/>
          <a:ln>
            <a:noFill/>
          </a:ln>
        </p:spPr>
      </p:pic>
      <p:sp>
        <p:nvSpPr>
          <p:cNvPr id="80" name="Google Shape;80;p16"/>
          <p:cNvSpPr txBox="1">
            <a:spLocks noGrp="1"/>
          </p:cNvSpPr>
          <p:nvPr>
            <p:ph type="title"/>
          </p:nvPr>
        </p:nvSpPr>
        <p:spPr>
          <a:xfrm>
            <a:off x="1577700" y="1990175"/>
            <a:ext cx="5988600" cy="8541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1pPr>
            <a:lvl2pPr lvl="1"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2pPr>
            <a:lvl3pPr lvl="2"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3pPr>
            <a:lvl4pPr lvl="3"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4pPr>
            <a:lvl5pPr lvl="4"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5pPr>
            <a:lvl6pPr lvl="5"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6pPr>
            <a:lvl7pPr lvl="6"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7pPr>
            <a:lvl8pPr lvl="7"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8pPr>
            <a:lvl9pPr lvl="8" rtl="0">
              <a:spcBef>
                <a:spcPts val="0"/>
              </a:spcBef>
              <a:spcAft>
                <a:spcPts val="0"/>
              </a:spcAft>
              <a:buClr>
                <a:srgbClr val="FF6600"/>
              </a:buClr>
              <a:buSzPts val="5400"/>
              <a:buFont typeface="Archivo"/>
              <a:buNone/>
              <a:defRPr sz="5400" b="1">
                <a:solidFill>
                  <a:srgbClr val="FF6600"/>
                </a:solidFill>
                <a:latin typeface="Archivo"/>
                <a:ea typeface="Archivo"/>
                <a:cs typeface="Archivo"/>
                <a:sym typeface="Archivo"/>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 3 1">
  <p:cSld name="1_Content 3">
    <p:spTree>
      <p:nvGrpSpPr>
        <p:cNvPr id="1" name="Shape 81"/>
        <p:cNvGrpSpPr/>
        <p:nvPr/>
      </p:nvGrpSpPr>
      <p:grpSpPr>
        <a:xfrm>
          <a:off x="0" y="0"/>
          <a:ext cx="0" cy="0"/>
          <a:chOff x="0" y="0"/>
          <a:chExt cx="0" cy="0"/>
        </a:xfrm>
      </p:grpSpPr>
      <p:pic>
        <p:nvPicPr>
          <p:cNvPr id="82" name="Google Shape;82;p17"/>
          <p:cNvPicPr preferRelativeResize="0"/>
          <p:nvPr/>
        </p:nvPicPr>
        <p:blipFill>
          <a:blip r:embed="rId2">
            <a:alphaModFix amt="33000"/>
          </a:blip>
          <a:stretch>
            <a:fillRect/>
          </a:stretch>
        </p:blipFill>
        <p:spPr>
          <a:xfrm>
            <a:off x="0" y="0"/>
            <a:ext cx="9144000" cy="5143500"/>
          </a:xfrm>
          <a:prstGeom prst="rect">
            <a:avLst/>
          </a:prstGeom>
          <a:noFill/>
          <a:ln>
            <a:noFill/>
          </a:ln>
        </p:spPr>
      </p:pic>
      <p:sp>
        <p:nvSpPr>
          <p:cNvPr id="83" name="Google Shape;83;p17"/>
          <p:cNvSpPr/>
          <p:nvPr/>
        </p:nvSpPr>
        <p:spPr>
          <a:xfrm>
            <a:off x="0" y="4914501"/>
            <a:ext cx="9144000" cy="229200"/>
          </a:xfrm>
          <a:prstGeom prst="rect">
            <a:avLst/>
          </a:prstGeom>
          <a:gradFill>
            <a:gsLst>
              <a:gs pos="0">
                <a:srgbClr val="FF6600"/>
              </a:gs>
              <a:gs pos="100000">
                <a:srgbClr val="000000"/>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 1-2">
  <p:cSld name="Content 1-2">
    <p:spTree>
      <p:nvGrpSpPr>
        <p:cNvPr id="1" name="Shape 84"/>
        <p:cNvGrpSpPr/>
        <p:nvPr/>
      </p:nvGrpSpPr>
      <p:grpSpPr>
        <a:xfrm>
          <a:off x="0" y="0"/>
          <a:ext cx="0" cy="0"/>
          <a:chOff x="0" y="0"/>
          <a:chExt cx="0" cy="0"/>
        </a:xfrm>
      </p:grpSpPr>
      <p:pic>
        <p:nvPicPr>
          <p:cNvPr id="85" name="Google Shape;85;p18"/>
          <p:cNvPicPr preferRelativeResize="0"/>
          <p:nvPr/>
        </p:nvPicPr>
        <p:blipFill>
          <a:blip r:embed="rId2">
            <a:alphaModFix amt="33000"/>
          </a:blip>
          <a:stretch>
            <a:fillRect/>
          </a:stretch>
        </p:blipFill>
        <p:spPr>
          <a:xfrm>
            <a:off x="0" y="0"/>
            <a:ext cx="9144000" cy="5143500"/>
          </a:xfrm>
          <a:prstGeom prst="rect">
            <a:avLst/>
          </a:prstGeom>
          <a:noFill/>
          <a:ln>
            <a:noFill/>
          </a:ln>
        </p:spPr>
      </p:pic>
      <p:sp>
        <p:nvSpPr>
          <p:cNvPr id="86" name="Google Shape;86;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rtl="0">
              <a:buNone/>
              <a:defRPr sz="1300">
                <a:solidFill>
                  <a:srgbClr val="00547A"/>
                </a:solidFill>
              </a:defRPr>
            </a:lvl1pPr>
            <a:lvl2pPr lvl="1" rtl="0">
              <a:buNone/>
              <a:defRPr sz="1300">
                <a:solidFill>
                  <a:srgbClr val="00547A"/>
                </a:solidFill>
              </a:defRPr>
            </a:lvl2pPr>
            <a:lvl3pPr lvl="2" rtl="0">
              <a:buNone/>
              <a:defRPr sz="1300">
                <a:solidFill>
                  <a:srgbClr val="00547A"/>
                </a:solidFill>
              </a:defRPr>
            </a:lvl3pPr>
            <a:lvl4pPr lvl="3" rtl="0">
              <a:buNone/>
              <a:defRPr sz="1300">
                <a:solidFill>
                  <a:srgbClr val="00547A"/>
                </a:solidFill>
              </a:defRPr>
            </a:lvl4pPr>
            <a:lvl5pPr lvl="4" rtl="0">
              <a:buNone/>
              <a:defRPr sz="1300">
                <a:solidFill>
                  <a:srgbClr val="00547A"/>
                </a:solidFill>
              </a:defRPr>
            </a:lvl5pPr>
            <a:lvl6pPr lvl="5" rtl="0">
              <a:buNone/>
              <a:defRPr sz="1300">
                <a:solidFill>
                  <a:srgbClr val="00547A"/>
                </a:solidFill>
              </a:defRPr>
            </a:lvl6pPr>
            <a:lvl7pPr lvl="6" rtl="0">
              <a:buNone/>
              <a:defRPr sz="1300">
                <a:solidFill>
                  <a:srgbClr val="00547A"/>
                </a:solidFill>
              </a:defRPr>
            </a:lvl7pPr>
            <a:lvl8pPr lvl="7" rtl="0">
              <a:buNone/>
              <a:defRPr sz="1300">
                <a:solidFill>
                  <a:srgbClr val="00547A"/>
                </a:solidFill>
              </a:defRPr>
            </a:lvl8pPr>
            <a:lvl9pPr lvl="8" rtl="0">
              <a:buNone/>
              <a:defRPr sz="1300">
                <a:solidFill>
                  <a:srgbClr val="00547A"/>
                </a:solidFill>
              </a:defRPr>
            </a:lvl9pPr>
          </a:lstStyle>
          <a:p>
            <a:pPr marL="0" lvl="0" indent="0" algn="r" rtl="0">
              <a:spcBef>
                <a:spcPts val="0"/>
              </a:spcBef>
              <a:spcAft>
                <a:spcPts val="0"/>
              </a:spcAft>
              <a:buNone/>
            </a:pPr>
            <a:fld id="{00000000-1234-1234-1234-123412341234}" type="slidenum">
              <a:rPr lang="en"/>
              <a:t>‹#›</a:t>
            </a:fld>
            <a:endParaRPr/>
          </a:p>
        </p:txBody>
      </p:sp>
      <p:sp>
        <p:nvSpPr>
          <p:cNvPr id="87" name="Google Shape;87;p18"/>
          <p:cNvSpPr/>
          <p:nvPr/>
        </p:nvSpPr>
        <p:spPr>
          <a:xfrm>
            <a:off x="0" y="4914501"/>
            <a:ext cx="9144000" cy="229200"/>
          </a:xfrm>
          <a:prstGeom prst="rect">
            <a:avLst/>
          </a:prstGeom>
          <a:gradFill>
            <a:gsLst>
              <a:gs pos="0">
                <a:srgbClr val="FF6600"/>
              </a:gs>
              <a:gs pos="100000">
                <a:srgbClr val="000000"/>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ustom Layout 3">
  <p:cSld name="CUSTOM_3">
    <p:spTree>
      <p:nvGrpSpPr>
        <p:cNvPr id="1" name="Shape 88"/>
        <p:cNvGrpSpPr/>
        <p:nvPr/>
      </p:nvGrpSpPr>
      <p:grpSpPr>
        <a:xfrm>
          <a:off x="0" y="0"/>
          <a:ext cx="0" cy="0"/>
          <a:chOff x="0" y="0"/>
          <a:chExt cx="0" cy="0"/>
        </a:xfrm>
      </p:grpSpPr>
      <p:sp>
        <p:nvSpPr>
          <p:cNvPr id="89" name="Google Shape;89;p19"/>
          <p:cNvSpPr/>
          <p:nvPr/>
        </p:nvSpPr>
        <p:spPr>
          <a:xfrm>
            <a:off x="0" y="-12125"/>
            <a:ext cx="9144000" cy="5155500"/>
          </a:xfrm>
          <a:prstGeom prst="rect">
            <a:avLst/>
          </a:prstGeom>
          <a:gradFill>
            <a:gsLst>
              <a:gs pos="0">
                <a:srgbClr val="FF6600"/>
              </a:gs>
              <a:gs pos="100000">
                <a:srgbClr val="000000"/>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0" name="Google Shape;90;p19"/>
          <p:cNvPicPr preferRelativeResize="0"/>
          <p:nvPr/>
        </p:nvPicPr>
        <p:blipFill rotWithShape="1">
          <a:blip r:embed="rId2">
            <a:alphaModFix amt="31000"/>
          </a:blip>
          <a:srcRect t="15404"/>
          <a:stretch/>
        </p:blipFill>
        <p:spPr>
          <a:xfrm>
            <a:off x="0" y="-12000"/>
            <a:ext cx="9144003" cy="5155499"/>
          </a:xfrm>
          <a:prstGeom prst="rect">
            <a:avLst/>
          </a:prstGeom>
          <a:noFill/>
          <a:ln>
            <a:noFill/>
          </a:ln>
        </p:spPr>
      </p:pic>
      <p:pic>
        <p:nvPicPr>
          <p:cNvPr id="91" name="Google Shape;91;p19"/>
          <p:cNvPicPr preferRelativeResize="0"/>
          <p:nvPr/>
        </p:nvPicPr>
        <p:blipFill rotWithShape="1">
          <a:blip r:embed="rId3">
            <a:alphaModFix/>
          </a:blip>
          <a:srcRect l="54170" b="6331"/>
          <a:stretch/>
        </p:blipFill>
        <p:spPr>
          <a:xfrm rot="10800000">
            <a:off x="0" y="0"/>
            <a:ext cx="6615675" cy="1056850"/>
          </a:xfrm>
          <a:prstGeom prst="rect">
            <a:avLst/>
          </a:prstGeom>
          <a:noFill/>
          <a:ln>
            <a:noFill/>
          </a:ln>
        </p:spPr>
      </p:pic>
      <p:sp>
        <p:nvSpPr>
          <p:cNvPr id="92" name="Google Shape;92;p19"/>
          <p:cNvSpPr txBox="1">
            <a:spLocks noGrp="1"/>
          </p:cNvSpPr>
          <p:nvPr>
            <p:ph type="title"/>
          </p:nvPr>
        </p:nvSpPr>
        <p:spPr>
          <a:xfrm>
            <a:off x="1438800" y="1896975"/>
            <a:ext cx="6266400" cy="1353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5500"/>
              <a:buFont typeface="Archivo"/>
              <a:buNone/>
              <a:defRPr sz="5500">
                <a:solidFill>
                  <a:schemeClr val="lt1"/>
                </a:solidFill>
                <a:latin typeface="Archivo"/>
                <a:ea typeface="Archivo"/>
                <a:cs typeface="Archivo"/>
                <a:sym typeface="Archivo"/>
              </a:defRPr>
            </a:lvl1pPr>
            <a:lvl2pPr lvl="1" algn="ctr" rtl="0">
              <a:spcBef>
                <a:spcPts val="0"/>
              </a:spcBef>
              <a:spcAft>
                <a:spcPts val="0"/>
              </a:spcAft>
              <a:buClr>
                <a:schemeClr val="lt1"/>
              </a:buClr>
              <a:buSzPts val="5500"/>
              <a:buFont typeface="Secular One"/>
              <a:buNone/>
              <a:defRPr sz="5500">
                <a:solidFill>
                  <a:schemeClr val="lt1"/>
                </a:solidFill>
                <a:latin typeface="Secular One"/>
                <a:ea typeface="Secular One"/>
                <a:cs typeface="Secular One"/>
                <a:sym typeface="Secular One"/>
              </a:defRPr>
            </a:lvl2pPr>
            <a:lvl3pPr lvl="2" algn="ctr" rtl="0">
              <a:spcBef>
                <a:spcPts val="0"/>
              </a:spcBef>
              <a:spcAft>
                <a:spcPts val="0"/>
              </a:spcAft>
              <a:buClr>
                <a:schemeClr val="lt1"/>
              </a:buClr>
              <a:buSzPts val="5500"/>
              <a:buFont typeface="Secular One"/>
              <a:buNone/>
              <a:defRPr sz="5500">
                <a:solidFill>
                  <a:schemeClr val="lt1"/>
                </a:solidFill>
                <a:latin typeface="Secular One"/>
                <a:ea typeface="Secular One"/>
                <a:cs typeface="Secular One"/>
                <a:sym typeface="Secular One"/>
              </a:defRPr>
            </a:lvl3pPr>
            <a:lvl4pPr lvl="3" algn="ctr" rtl="0">
              <a:spcBef>
                <a:spcPts val="0"/>
              </a:spcBef>
              <a:spcAft>
                <a:spcPts val="0"/>
              </a:spcAft>
              <a:buClr>
                <a:schemeClr val="lt1"/>
              </a:buClr>
              <a:buSzPts val="5500"/>
              <a:buFont typeface="Secular One"/>
              <a:buNone/>
              <a:defRPr sz="5500">
                <a:solidFill>
                  <a:schemeClr val="lt1"/>
                </a:solidFill>
                <a:latin typeface="Secular One"/>
                <a:ea typeface="Secular One"/>
                <a:cs typeface="Secular One"/>
                <a:sym typeface="Secular One"/>
              </a:defRPr>
            </a:lvl4pPr>
            <a:lvl5pPr lvl="4" algn="ctr" rtl="0">
              <a:spcBef>
                <a:spcPts val="0"/>
              </a:spcBef>
              <a:spcAft>
                <a:spcPts val="0"/>
              </a:spcAft>
              <a:buClr>
                <a:schemeClr val="lt1"/>
              </a:buClr>
              <a:buSzPts val="5500"/>
              <a:buFont typeface="Secular One"/>
              <a:buNone/>
              <a:defRPr sz="5500">
                <a:solidFill>
                  <a:schemeClr val="lt1"/>
                </a:solidFill>
                <a:latin typeface="Secular One"/>
                <a:ea typeface="Secular One"/>
                <a:cs typeface="Secular One"/>
                <a:sym typeface="Secular One"/>
              </a:defRPr>
            </a:lvl5pPr>
            <a:lvl6pPr lvl="5" algn="ctr" rtl="0">
              <a:spcBef>
                <a:spcPts val="0"/>
              </a:spcBef>
              <a:spcAft>
                <a:spcPts val="0"/>
              </a:spcAft>
              <a:buClr>
                <a:schemeClr val="lt1"/>
              </a:buClr>
              <a:buSzPts val="5500"/>
              <a:buFont typeface="Secular One"/>
              <a:buNone/>
              <a:defRPr sz="5500">
                <a:solidFill>
                  <a:schemeClr val="lt1"/>
                </a:solidFill>
                <a:latin typeface="Secular One"/>
                <a:ea typeface="Secular One"/>
                <a:cs typeface="Secular One"/>
                <a:sym typeface="Secular One"/>
              </a:defRPr>
            </a:lvl6pPr>
            <a:lvl7pPr lvl="6" algn="ctr" rtl="0">
              <a:spcBef>
                <a:spcPts val="0"/>
              </a:spcBef>
              <a:spcAft>
                <a:spcPts val="0"/>
              </a:spcAft>
              <a:buClr>
                <a:schemeClr val="lt1"/>
              </a:buClr>
              <a:buSzPts val="5500"/>
              <a:buFont typeface="Secular One"/>
              <a:buNone/>
              <a:defRPr sz="5500">
                <a:solidFill>
                  <a:schemeClr val="lt1"/>
                </a:solidFill>
                <a:latin typeface="Secular One"/>
                <a:ea typeface="Secular One"/>
                <a:cs typeface="Secular One"/>
                <a:sym typeface="Secular One"/>
              </a:defRPr>
            </a:lvl7pPr>
            <a:lvl8pPr lvl="7" algn="ctr" rtl="0">
              <a:spcBef>
                <a:spcPts val="0"/>
              </a:spcBef>
              <a:spcAft>
                <a:spcPts val="0"/>
              </a:spcAft>
              <a:buClr>
                <a:schemeClr val="lt1"/>
              </a:buClr>
              <a:buSzPts val="5500"/>
              <a:buFont typeface="Secular One"/>
              <a:buNone/>
              <a:defRPr sz="5500">
                <a:solidFill>
                  <a:schemeClr val="lt1"/>
                </a:solidFill>
                <a:latin typeface="Secular One"/>
                <a:ea typeface="Secular One"/>
                <a:cs typeface="Secular One"/>
                <a:sym typeface="Secular One"/>
              </a:defRPr>
            </a:lvl8pPr>
            <a:lvl9pPr lvl="8" algn="ctr" rtl="0">
              <a:spcBef>
                <a:spcPts val="0"/>
              </a:spcBef>
              <a:spcAft>
                <a:spcPts val="0"/>
              </a:spcAft>
              <a:buClr>
                <a:schemeClr val="lt1"/>
              </a:buClr>
              <a:buSzPts val="5500"/>
              <a:buFont typeface="Secular One"/>
              <a:buNone/>
              <a:defRPr sz="5500">
                <a:solidFill>
                  <a:schemeClr val="lt1"/>
                </a:solidFill>
                <a:latin typeface="Secular One"/>
                <a:ea typeface="Secular One"/>
                <a:cs typeface="Secular One"/>
                <a:sym typeface="Secular One"/>
              </a:defRPr>
            </a:lvl9pPr>
          </a:lstStyle>
          <a:p>
            <a:endParaRPr/>
          </a:p>
        </p:txBody>
      </p:sp>
      <p:sp>
        <p:nvSpPr>
          <p:cNvPr id="93" name="Google Shape;93;p19"/>
          <p:cNvSpPr txBox="1">
            <a:spLocks noGrp="1"/>
          </p:cNvSpPr>
          <p:nvPr>
            <p:ph type="title" idx="2"/>
          </p:nvPr>
        </p:nvSpPr>
        <p:spPr>
          <a:xfrm>
            <a:off x="1438800" y="1353550"/>
            <a:ext cx="6266400" cy="5514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500"/>
              <a:buFont typeface="Archivo Light"/>
              <a:buNone/>
              <a:defRPr sz="2500">
                <a:solidFill>
                  <a:schemeClr val="lt1"/>
                </a:solidFill>
                <a:latin typeface="Archivo Light"/>
                <a:ea typeface="Archivo Light"/>
                <a:cs typeface="Archivo Light"/>
                <a:sym typeface="Archivo Light"/>
              </a:defRPr>
            </a:lvl1pPr>
            <a:lvl2pPr lvl="1" algn="ctr" rtl="0">
              <a:spcBef>
                <a:spcPts val="0"/>
              </a:spcBef>
              <a:spcAft>
                <a:spcPts val="0"/>
              </a:spcAft>
              <a:buClr>
                <a:schemeClr val="lt1"/>
              </a:buClr>
              <a:buSzPts val="2500"/>
              <a:buFont typeface="Archivo Light"/>
              <a:buNone/>
              <a:defRPr sz="2500">
                <a:solidFill>
                  <a:schemeClr val="lt1"/>
                </a:solidFill>
                <a:latin typeface="Archivo Light"/>
                <a:ea typeface="Archivo Light"/>
                <a:cs typeface="Archivo Light"/>
                <a:sym typeface="Archivo Light"/>
              </a:defRPr>
            </a:lvl2pPr>
            <a:lvl3pPr lvl="2" algn="ctr" rtl="0">
              <a:spcBef>
                <a:spcPts val="0"/>
              </a:spcBef>
              <a:spcAft>
                <a:spcPts val="0"/>
              </a:spcAft>
              <a:buClr>
                <a:schemeClr val="lt1"/>
              </a:buClr>
              <a:buSzPts val="2500"/>
              <a:buFont typeface="Archivo Light"/>
              <a:buNone/>
              <a:defRPr sz="2500">
                <a:solidFill>
                  <a:schemeClr val="lt1"/>
                </a:solidFill>
                <a:latin typeface="Archivo Light"/>
                <a:ea typeface="Archivo Light"/>
                <a:cs typeface="Archivo Light"/>
                <a:sym typeface="Archivo Light"/>
              </a:defRPr>
            </a:lvl3pPr>
            <a:lvl4pPr lvl="3" algn="ctr" rtl="0">
              <a:spcBef>
                <a:spcPts val="0"/>
              </a:spcBef>
              <a:spcAft>
                <a:spcPts val="0"/>
              </a:spcAft>
              <a:buClr>
                <a:schemeClr val="lt1"/>
              </a:buClr>
              <a:buSzPts val="2500"/>
              <a:buFont typeface="Archivo Light"/>
              <a:buNone/>
              <a:defRPr sz="2500">
                <a:solidFill>
                  <a:schemeClr val="lt1"/>
                </a:solidFill>
                <a:latin typeface="Archivo Light"/>
                <a:ea typeface="Archivo Light"/>
                <a:cs typeface="Archivo Light"/>
                <a:sym typeface="Archivo Light"/>
              </a:defRPr>
            </a:lvl4pPr>
            <a:lvl5pPr lvl="4" algn="ctr" rtl="0">
              <a:spcBef>
                <a:spcPts val="0"/>
              </a:spcBef>
              <a:spcAft>
                <a:spcPts val="0"/>
              </a:spcAft>
              <a:buClr>
                <a:schemeClr val="lt1"/>
              </a:buClr>
              <a:buSzPts val="2500"/>
              <a:buFont typeface="Archivo Light"/>
              <a:buNone/>
              <a:defRPr sz="2500">
                <a:solidFill>
                  <a:schemeClr val="lt1"/>
                </a:solidFill>
                <a:latin typeface="Archivo Light"/>
                <a:ea typeface="Archivo Light"/>
                <a:cs typeface="Archivo Light"/>
                <a:sym typeface="Archivo Light"/>
              </a:defRPr>
            </a:lvl5pPr>
            <a:lvl6pPr lvl="5" algn="ctr" rtl="0">
              <a:spcBef>
                <a:spcPts val="0"/>
              </a:spcBef>
              <a:spcAft>
                <a:spcPts val="0"/>
              </a:spcAft>
              <a:buClr>
                <a:schemeClr val="lt1"/>
              </a:buClr>
              <a:buSzPts val="2500"/>
              <a:buFont typeface="Archivo Light"/>
              <a:buNone/>
              <a:defRPr sz="2500">
                <a:solidFill>
                  <a:schemeClr val="lt1"/>
                </a:solidFill>
                <a:latin typeface="Archivo Light"/>
                <a:ea typeface="Archivo Light"/>
                <a:cs typeface="Archivo Light"/>
                <a:sym typeface="Archivo Light"/>
              </a:defRPr>
            </a:lvl6pPr>
            <a:lvl7pPr lvl="6" algn="ctr" rtl="0">
              <a:spcBef>
                <a:spcPts val="0"/>
              </a:spcBef>
              <a:spcAft>
                <a:spcPts val="0"/>
              </a:spcAft>
              <a:buClr>
                <a:schemeClr val="lt1"/>
              </a:buClr>
              <a:buSzPts val="2500"/>
              <a:buFont typeface="Archivo Light"/>
              <a:buNone/>
              <a:defRPr sz="2500">
                <a:solidFill>
                  <a:schemeClr val="lt1"/>
                </a:solidFill>
                <a:latin typeface="Archivo Light"/>
                <a:ea typeface="Archivo Light"/>
                <a:cs typeface="Archivo Light"/>
                <a:sym typeface="Archivo Light"/>
              </a:defRPr>
            </a:lvl7pPr>
            <a:lvl8pPr lvl="7" algn="ctr" rtl="0">
              <a:spcBef>
                <a:spcPts val="0"/>
              </a:spcBef>
              <a:spcAft>
                <a:spcPts val="0"/>
              </a:spcAft>
              <a:buClr>
                <a:schemeClr val="lt1"/>
              </a:buClr>
              <a:buSzPts val="2500"/>
              <a:buFont typeface="Archivo Light"/>
              <a:buNone/>
              <a:defRPr sz="2500">
                <a:solidFill>
                  <a:schemeClr val="lt1"/>
                </a:solidFill>
                <a:latin typeface="Archivo Light"/>
                <a:ea typeface="Archivo Light"/>
                <a:cs typeface="Archivo Light"/>
                <a:sym typeface="Archivo Light"/>
              </a:defRPr>
            </a:lvl8pPr>
            <a:lvl9pPr lvl="8" algn="ctr" rtl="0">
              <a:spcBef>
                <a:spcPts val="0"/>
              </a:spcBef>
              <a:spcAft>
                <a:spcPts val="0"/>
              </a:spcAft>
              <a:buClr>
                <a:schemeClr val="lt1"/>
              </a:buClr>
              <a:buSzPts val="2500"/>
              <a:buFont typeface="Archivo Light"/>
              <a:buNone/>
              <a:defRPr sz="2500">
                <a:solidFill>
                  <a:schemeClr val="lt1"/>
                </a:solidFill>
                <a:latin typeface="Archivo Light"/>
                <a:ea typeface="Archivo Light"/>
                <a:cs typeface="Archivo Light"/>
                <a:sym typeface="Archivo Light"/>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ustom Layout 1 2">
  <p:cSld name="CUSTOM_1_1">
    <p:spTree>
      <p:nvGrpSpPr>
        <p:cNvPr id="1" name="Shape 94"/>
        <p:cNvGrpSpPr/>
        <p:nvPr/>
      </p:nvGrpSpPr>
      <p:grpSpPr>
        <a:xfrm>
          <a:off x="0" y="0"/>
          <a:ext cx="0" cy="0"/>
          <a:chOff x="0" y="0"/>
          <a:chExt cx="0" cy="0"/>
        </a:xfrm>
      </p:grpSpPr>
      <p:pic>
        <p:nvPicPr>
          <p:cNvPr id="95" name="Google Shape;95;p20"/>
          <p:cNvPicPr preferRelativeResize="0"/>
          <p:nvPr/>
        </p:nvPicPr>
        <p:blipFill>
          <a:blip r:embed="rId2">
            <a:alphaModFix amt="33000"/>
          </a:blip>
          <a:stretch>
            <a:fillRect/>
          </a:stretch>
        </p:blipFill>
        <p:spPr>
          <a:xfrm>
            <a:off x="18150" y="0"/>
            <a:ext cx="9144000" cy="5143500"/>
          </a:xfrm>
          <a:prstGeom prst="rect">
            <a:avLst/>
          </a:prstGeom>
          <a:noFill/>
          <a:ln>
            <a:noFill/>
          </a:ln>
        </p:spPr>
      </p:pic>
      <p:sp>
        <p:nvSpPr>
          <p:cNvPr id="96" name="Google Shape;96;p20"/>
          <p:cNvSpPr txBox="1">
            <a:spLocks noGrp="1"/>
          </p:cNvSpPr>
          <p:nvPr>
            <p:ph type="title"/>
          </p:nvPr>
        </p:nvSpPr>
        <p:spPr>
          <a:xfrm>
            <a:off x="1848000" y="1794525"/>
            <a:ext cx="5448000" cy="939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900"/>
              <a:buFont typeface="Archivo"/>
              <a:buNone/>
              <a:defRPr sz="2900">
                <a:latin typeface="Archivo"/>
                <a:ea typeface="Archivo"/>
                <a:cs typeface="Archivo"/>
                <a:sym typeface="Archivo"/>
              </a:defRPr>
            </a:lvl1pPr>
            <a:lvl2pPr lvl="1" rtl="0">
              <a:spcBef>
                <a:spcPts val="0"/>
              </a:spcBef>
              <a:spcAft>
                <a:spcPts val="0"/>
              </a:spcAft>
              <a:buSzPts val="2900"/>
              <a:buFont typeface="Secular One"/>
              <a:buNone/>
              <a:defRPr sz="2900">
                <a:latin typeface="Secular One"/>
                <a:ea typeface="Secular One"/>
                <a:cs typeface="Secular One"/>
                <a:sym typeface="Secular One"/>
              </a:defRPr>
            </a:lvl2pPr>
            <a:lvl3pPr lvl="2" rtl="0">
              <a:spcBef>
                <a:spcPts val="0"/>
              </a:spcBef>
              <a:spcAft>
                <a:spcPts val="0"/>
              </a:spcAft>
              <a:buSzPts val="2900"/>
              <a:buFont typeface="Secular One"/>
              <a:buNone/>
              <a:defRPr sz="2900">
                <a:latin typeface="Secular One"/>
                <a:ea typeface="Secular One"/>
                <a:cs typeface="Secular One"/>
                <a:sym typeface="Secular One"/>
              </a:defRPr>
            </a:lvl3pPr>
            <a:lvl4pPr lvl="3" rtl="0">
              <a:spcBef>
                <a:spcPts val="0"/>
              </a:spcBef>
              <a:spcAft>
                <a:spcPts val="0"/>
              </a:spcAft>
              <a:buSzPts val="2900"/>
              <a:buFont typeface="Secular One"/>
              <a:buNone/>
              <a:defRPr sz="2900">
                <a:latin typeface="Secular One"/>
                <a:ea typeface="Secular One"/>
                <a:cs typeface="Secular One"/>
                <a:sym typeface="Secular One"/>
              </a:defRPr>
            </a:lvl4pPr>
            <a:lvl5pPr lvl="4" rtl="0">
              <a:spcBef>
                <a:spcPts val="0"/>
              </a:spcBef>
              <a:spcAft>
                <a:spcPts val="0"/>
              </a:spcAft>
              <a:buSzPts val="2900"/>
              <a:buFont typeface="Secular One"/>
              <a:buNone/>
              <a:defRPr sz="2900">
                <a:latin typeface="Secular One"/>
                <a:ea typeface="Secular One"/>
                <a:cs typeface="Secular One"/>
                <a:sym typeface="Secular One"/>
              </a:defRPr>
            </a:lvl5pPr>
            <a:lvl6pPr lvl="5" rtl="0">
              <a:spcBef>
                <a:spcPts val="0"/>
              </a:spcBef>
              <a:spcAft>
                <a:spcPts val="0"/>
              </a:spcAft>
              <a:buSzPts val="2900"/>
              <a:buFont typeface="Secular One"/>
              <a:buNone/>
              <a:defRPr sz="2900">
                <a:latin typeface="Secular One"/>
                <a:ea typeface="Secular One"/>
                <a:cs typeface="Secular One"/>
                <a:sym typeface="Secular One"/>
              </a:defRPr>
            </a:lvl6pPr>
            <a:lvl7pPr lvl="6" rtl="0">
              <a:spcBef>
                <a:spcPts val="0"/>
              </a:spcBef>
              <a:spcAft>
                <a:spcPts val="0"/>
              </a:spcAft>
              <a:buSzPts val="2900"/>
              <a:buFont typeface="Secular One"/>
              <a:buNone/>
              <a:defRPr sz="2900">
                <a:latin typeface="Secular One"/>
                <a:ea typeface="Secular One"/>
                <a:cs typeface="Secular One"/>
                <a:sym typeface="Secular One"/>
              </a:defRPr>
            </a:lvl7pPr>
            <a:lvl8pPr lvl="7" rtl="0">
              <a:spcBef>
                <a:spcPts val="0"/>
              </a:spcBef>
              <a:spcAft>
                <a:spcPts val="0"/>
              </a:spcAft>
              <a:buSzPts val="2900"/>
              <a:buFont typeface="Secular One"/>
              <a:buNone/>
              <a:defRPr sz="2900">
                <a:latin typeface="Secular One"/>
                <a:ea typeface="Secular One"/>
                <a:cs typeface="Secular One"/>
                <a:sym typeface="Secular One"/>
              </a:defRPr>
            </a:lvl8pPr>
            <a:lvl9pPr lvl="8" rtl="0">
              <a:spcBef>
                <a:spcPts val="0"/>
              </a:spcBef>
              <a:spcAft>
                <a:spcPts val="0"/>
              </a:spcAft>
              <a:buSzPts val="2900"/>
              <a:buFont typeface="Secular One"/>
              <a:buNone/>
              <a:defRPr sz="2900">
                <a:latin typeface="Secular One"/>
                <a:ea typeface="Secular One"/>
                <a:cs typeface="Secular One"/>
                <a:sym typeface="Secular One"/>
              </a:defRPr>
            </a:lvl9pPr>
          </a:lstStyle>
          <a:p>
            <a:endParaRPr/>
          </a:p>
        </p:txBody>
      </p:sp>
      <p:sp>
        <p:nvSpPr>
          <p:cNvPr id="97" name="Google Shape;97;p20"/>
          <p:cNvSpPr txBox="1">
            <a:spLocks noGrp="1"/>
          </p:cNvSpPr>
          <p:nvPr>
            <p:ph type="subTitle" idx="1"/>
          </p:nvPr>
        </p:nvSpPr>
        <p:spPr>
          <a:xfrm>
            <a:off x="2450850" y="2822475"/>
            <a:ext cx="4242300" cy="5265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dk1"/>
              </a:buClr>
              <a:buSzPts val="2000"/>
              <a:buFont typeface="Archivo Light"/>
              <a:buNone/>
              <a:defRPr sz="2000">
                <a:solidFill>
                  <a:schemeClr val="dk1"/>
                </a:solidFill>
                <a:latin typeface="Archivo Light"/>
                <a:ea typeface="Archivo Light"/>
                <a:cs typeface="Archivo Light"/>
                <a:sym typeface="Archivo Light"/>
              </a:defRPr>
            </a:lvl1pPr>
            <a:lvl2pPr lvl="1" rtl="0">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2pPr>
            <a:lvl3pPr lvl="2" rtl="0">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3pPr>
            <a:lvl4pPr lvl="3" rtl="0">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4pPr>
            <a:lvl5pPr lvl="4" rtl="0">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5pPr>
            <a:lvl6pPr lvl="5" rtl="0">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6pPr>
            <a:lvl7pPr lvl="6" rtl="0">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7pPr>
            <a:lvl8pPr lvl="7" rtl="0">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8pPr>
            <a:lvl9pPr lvl="8" rtl="0">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9pPr>
          </a:lstStyle>
          <a:p>
            <a:endParaRPr/>
          </a:p>
        </p:txBody>
      </p:sp>
      <p:pic>
        <p:nvPicPr>
          <p:cNvPr id="98" name="Google Shape;98;p20"/>
          <p:cNvPicPr preferRelativeResize="0"/>
          <p:nvPr/>
        </p:nvPicPr>
        <p:blipFill rotWithShape="1">
          <a:blip r:embed="rId3">
            <a:alphaModFix/>
          </a:blip>
          <a:srcRect l="54170" b="6331"/>
          <a:stretch/>
        </p:blipFill>
        <p:spPr>
          <a:xfrm>
            <a:off x="2528325" y="4086650"/>
            <a:ext cx="6615675" cy="1056850"/>
          </a:xfrm>
          <a:prstGeom prst="rect">
            <a:avLst/>
          </a:prstGeom>
          <a:noFill/>
          <a:ln>
            <a:noFill/>
          </a:ln>
        </p:spPr>
      </p:pic>
      <p:pic>
        <p:nvPicPr>
          <p:cNvPr id="99" name="Google Shape;99;p20"/>
          <p:cNvPicPr preferRelativeResize="0"/>
          <p:nvPr/>
        </p:nvPicPr>
        <p:blipFill rotWithShape="1">
          <a:blip r:embed="rId3">
            <a:alphaModFix/>
          </a:blip>
          <a:srcRect l="54170" b="6331"/>
          <a:stretch/>
        </p:blipFill>
        <p:spPr>
          <a:xfrm rot="10800000">
            <a:off x="0" y="0"/>
            <a:ext cx="6615675" cy="10568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ody Slide 3">
  <p:cSld name="TITLE_1_2_2_1_1_1_1">
    <p:bg>
      <p:bgPr>
        <a:solidFill>
          <a:schemeClr val="lt1"/>
        </a:solidFill>
        <a:effectLst/>
      </p:bgPr>
    </p:bg>
    <p:spTree>
      <p:nvGrpSpPr>
        <p:cNvPr id="1" name="Shape 100"/>
        <p:cNvGrpSpPr/>
        <p:nvPr/>
      </p:nvGrpSpPr>
      <p:grpSpPr>
        <a:xfrm>
          <a:off x="0" y="0"/>
          <a:ext cx="0" cy="0"/>
          <a:chOff x="0" y="0"/>
          <a:chExt cx="0" cy="0"/>
        </a:xfrm>
      </p:grpSpPr>
      <p:pic>
        <p:nvPicPr>
          <p:cNvPr id="101" name="Google Shape;101;p21"/>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02" name="Google Shape;10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03" name="Google Shape;103;p21"/>
          <p:cNvSpPr txBox="1">
            <a:spLocks noGrp="1"/>
          </p:cNvSpPr>
          <p:nvPr>
            <p:ph type="title"/>
          </p:nvPr>
        </p:nvSpPr>
        <p:spPr>
          <a:xfrm>
            <a:off x="581606" y="371025"/>
            <a:ext cx="8196600" cy="5874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FF6600"/>
              </a:buClr>
              <a:buSzPts val="3100"/>
              <a:buFont typeface="Archivo"/>
              <a:buNone/>
              <a:defRPr sz="3100">
                <a:solidFill>
                  <a:srgbClr val="FF6600"/>
                </a:solidFill>
                <a:latin typeface="Archivo"/>
                <a:ea typeface="Archivo"/>
                <a:cs typeface="Archivo"/>
                <a:sym typeface="Archivo"/>
              </a:defRPr>
            </a:lvl1pPr>
            <a:lvl2pPr lvl="1"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2pPr>
            <a:lvl3pPr lvl="2"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3pPr>
            <a:lvl4pPr lvl="3"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4pPr>
            <a:lvl5pPr lvl="4"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5pPr>
            <a:lvl6pPr lvl="5"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6pPr>
            <a:lvl7pPr lvl="6"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7pPr>
            <a:lvl8pPr lvl="7"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8pPr>
            <a:lvl9pPr lvl="8"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9pPr>
          </a:lstStyle>
          <a:p>
            <a:endParaRPr/>
          </a:p>
        </p:txBody>
      </p:sp>
      <p:pic>
        <p:nvPicPr>
          <p:cNvPr id="104" name="Google Shape;104;p21"/>
          <p:cNvPicPr preferRelativeResize="0"/>
          <p:nvPr/>
        </p:nvPicPr>
        <p:blipFill rotWithShape="1">
          <a:blip r:embed="rId3">
            <a:alphaModFix/>
          </a:blip>
          <a:srcRect l="54170"/>
          <a:stretch/>
        </p:blipFill>
        <p:spPr>
          <a:xfrm>
            <a:off x="4804557" y="306600"/>
            <a:ext cx="4393989" cy="716250"/>
          </a:xfrm>
          <a:prstGeom prst="rect">
            <a:avLst/>
          </a:prstGeom>
          <a:noFill/>
          <a:ln>
            <a:noFill/>
          </a:ln>
        </p:spPr>
      </p:pic>
      <p:sp>
        <p:nvSpPr>
          <p:cNvPr id="105" name="Google Shape;105;p21"/>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Blank 1">
  <p:cSld name="Blank">
    <p:spTree>
      <p:nvGrpSpPr>
        <p:cNvPr id="1" name="Shape 106"/>
        <p:cNvGrpSpPr/>
        <p:nvPr/>
      </p:nvGrpSpPr>
      <p:grpSpPr>
        <a:xfrm>
          <a:off x="0" y="0"/>
          <a:ext cx="0" cy="0"/>
          <a:chOff x="0" y="0"/>
          <a:chExt cx="0" cy="0"/>
        </a:xfrm>
      </p:grpSpPr>
      <p:sp>
        <p:nvSpPr>
          <p:cNvPr id="107" name="Google Shape;107;p22"/>
          <p:cNvSpPr txBox="1">
            <a:spLocks noGrp="1"/>
          </p:cNvSpPr>
          <p:nvPr>
            <p:ph type="sldNum" idx="12"/>
          </p:nvPr>
        </p:nvSpPr>
        <p:spPr>
          <a:xfrm>
            <a:off x="8317363" y="4803219"/>
            <a:ext cx="198000" cy="201900"/>
          </a:xfrm>
          <a:prstGeom prst="rect">
            <a:avLst/>
          </a:prstGeom>
          <a:noFill/>
          <a:ln>
            <a:noFill/>
          </a:ln>
        </p:spPr>
        <p:txBody>
          <a:bodyPr spcFirstLastPara="1" wrap="square" lIns="34275" tIns="34275" rIns="34275" bIns="34275" anchor="ctr" anchorCtr="0">
            <a:normAutofit lnSpcReduction="10000"/>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2">
  <p:cSld name="CUSTOM_1">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a:off x="0" y="0"/>
            <a:ext cx="9136097" cy="5143501"/>
          </a:xfrm>
          <a:prstGeom prst="rect">
            <a:avLst/>
          </a:prstGeom>
          <a:noFill/>
          <a:ln>
            <a:noFill/>
          </a:ln>
        </p:spPr>
      </p:pic>
      <p:sp>
        <p:nvSpPr>
          <p:cNvPr id="19" name="Google Shape;19;p4"/>
          <p:cNvSpPr txBox="1">
            <a:spLocks noGrp="1"/>
          </p:cNvSpPr>
          <p:nvPr>
            <p:ph type="title"/>
          </p:nvPr>
        </p:nvSpPr>
        <p:spPr>
          <a:xfrm>
            <a:off x="303575" y="749250"/>
            <a:ext cx="5720700" cy="5487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DD5A2A"/>
              </a:buClr>
              <a:buSzPts val="2900"/>
              <a:buFont typeface="Archivo"/>
              <a:buNone/>
              <a:defRPr sz="2900" b="1">
                <a:solidFill>
                  <a:srgbClr val="DD5A2A"/>
                </a:solidFill>
                <a:latin typeface="Archivo"/>
                <a:ea typeface="Archivo"/>
                <a:cs typeface="Archivo"/>
                <a:sym typeface="Archivo"/>
              </a:defRPr>
            </a:lvl1pPr>
            <a:lvl2pPr lvl="1" rtl="0">
              <a:spcBef>
                <a:spcPts val="0"/>
              </a:spcBef>
              <a:spcAft>
                <a:spcPts val="0"/>
              </a:spcAft>
              <a:buClr>
                <a:srgbClr val="3B0762"/>
              </a:buClr>
              <a:buSzPts val="700"/>
              <a:buFont typeface="Archivo"/>
              <a:buNone/>
              <a:defRPr sz="700">
                <a:solidFill>
                  <a:srgbClr val="3B0762"/>
                </a:solidFill>
                <a:latin typeface="Archivo"/>
                <a:ea typeface="Archivo"/>
                <a:cs typeface="Archivo"/>
                <a:sym typeface="Archivo"/>
              </a:defRPr>
            </a:lvl2pPr>
            <a:lvl3pPr lvl="2" rtl="0">
              <a:spcBef>
                <a:spcPts val="0"/>
              </a:spcBef>
              <a:spcAft>
                <a:spcPts val="0"/>
              </a:spcAft>
              <a:buClr>
                <a:srgbClr val="3B0762"/>
              </a:buClr>
              <a:buSzPts val="700"/>
              <a:buFont typeface="Archivo"/>
              <a:buNone/>
              <a:defRPr sz="700">
                <a:solidFill>
                  <a:srgbClr val="3B0762"/>
                </a:solidFill>
                <a:latin typeface="Archivo"/>
                <a:ea typeface="Archivo"/>
                <a:cs typeface="Archivo"/>
                <a:sym typeface="Archivo"/>
              </a:defRPr>
            </a:lvl3pPr>
            <a:lvl4pPr lvl="3" rtl="0">
              <a:spcBef>
                <a:spcPts val="0"/>
              </a:spcBef>
              <a:spcAft>
                <a:spcPts val="0"/>
              </a:spcAft>
              <a:buClr>
                <a:srgbClr val="3B0762"/>
              </a:buClr>
              <a:buSzPts val="700"/>
              <a:buFont typeface="Archivo"/>
              <a:buNone/>
              <a:defRPr sz="700">
                <a:solidFill>
                  <a:srgbClr val="3B0762"/>
                </a:solidFill>
                <a:latin typeface="Archivo"/>
                <a:ea typeface="Archivo"/>
                <a:cs typeface="Archivo"/>
                <a:sym typeface="Archivo"/>
              </a:defRPr>
            </a:lvl4pPr>
            <a:lvl5pPr lvl="4" rtl="0">
              <a:spcBef>
                <a:spcPts val="0"/>
              </a:spcBef>
              <a:spcAft>
                <a:spcPts val="0"/>
              </a:spcAft>
              <a:buClr>
                <a:srgbClr val="3B0762"/>
              </a:buClr>
              <a:buSzPts val="700"/>
              <a:buFont typeface="Archivo"/>
              <a:buNone/>
              <a:defRPr sz="700">
                <a:solidFill>
                  <a:srgbClr val="3B0762"/>
                </a:solidFill>
                <a:latin typeface="Archivo"/>
                <a:ea typeface="Archivo"/>
                <a:cs typeface="Archivo"/>
                <a:sym typeface="Archivo"/>
              </a:defRPr>
            </a:lvl5pPr>
            <a:lvl6pPr lvl="5" rtl="0">
              <a:spcBef>
                <a:spcPts val="0"/>
              </a:spcBef>
              <a:spcAft>
                <a:spcPts val="0"/>
              </a:spcAft>
              <a:buClr>
                <a:srgbClr val="3B0762"/>
              </a:buClr>
              <a:buSzPts val="700"/>
              <a:buFont typeface="Archivo"/>
              <a:buNone/>
              <a:defRPr sz="700">
                <a:solidFill>
                  <a:srgbClr val="3B0762"/>
                </a:solidFill>
                <a:latin typeface="Archivo"/>
                <a:ea typeface="Archivo"/>
                <a:cs typeface="Archivo"/>
                <a:sym typeface="Archivo"/>
              </a:defRPr>
            </a:lvl6pPr>
            <a:lvl7pPr lvl="6" rtl="0">
              <a:spcBef>
                <a:spcPts val="0"/>
              </a:spcBef>
              <a:spcAft>
                <a:spcPts val="0"/>
              </a:spcAft>
              <a:buClr>
                <a:srgbClr val="3B0762"/>
              </a:buClr>
              <a:buSzPts val="700"/>
              <a:buFont typeface="Archivo"/>
              <a:buNone/>
              <a:defRPr sz="700">
                <a:solidFill>
                  <a:srgbClr val="3B0762"/>
                </a:solidFill>
                <a:latin typeface="Archivo"/>
                <a:ea typeface="Archivo"/>
                <a:cs typeface="Archivo"/>
                <a:sym typeface="Archivo"/>
              </a:defRPr>
            </a:lvl7pPr>
            <a:lvl8pPr lvl="7" rtl="0">
              <a:spcBef>
                <a:spcPts val="0"/>
              </a:spcBef>
              <a:spcAft>
                <a:spcPts val="0"/>
              </a:spcAft>
              <a:buClr>
                <a:srgbClr val="3B0762"/>
              </a:buClr>
              <a:buSzPts val="700"/>
              <a:buFont typeface="Archivo"/>
              <a:buNone/>
              <a:defRPr sz="700">
                <a:solidFill>
                  <a:srgbClr val="3B0762"/>
                </a:solidFill>
                <a:latin typeface="Archivo"/>
                <a:ea typeface="Archivo"/>
                <a:cs typeface="Archivo"/>
                <a:sym typeface="Archivo"/>
              </a:defRPr>
            </a:lvl8pPr>
            <a:lvl9pPr lvl="8" rtl="0">
              <a:spcBef>
                <a:spcPts val="0"/>
              </a:spcBef>
              <a:spcAft>
                <a:spcPts val="0"/>
              </a:spcAft>
              <a:buClr>
                <a:srgbClr val="3B0762"/>
              </a:buClr>
              <a:buSzPts val="700"/>
              <a:buFont typeface="Archivo"/>
              <a:buNone/>
              <a:defRPr sz="700">
                <a:solidFill>
                  <a:srgbClr val="3B0762"/>
                </a:solidFill>
                <a:latin typeface="Archivo"/>
                <a:ea typeface="Archivo"/>
                <a:cs typeface="Archivo"/>
                <a:sym typeface="Archivo"/>
              </a:defRPr>
            </a:lvl9pPr>
          </a:lstStyle>
          <a:p>
            <a:endParaRPr/>
          </a:p>
        </p:txBody>
      </p:sp>
      <p:sp>
        <p:nvSpPr>
          <p:cNvPr id="20" name="Google Shape;20;p4"/>
          <p:cNvSpPr txBox="1">
            <a:spLocks noGrp="1"/>
          </p:cNvSpPr>
          <p:nvPr>
            <p:ph type="title" idx="2"/>
          </p:nvPr>
        </p:nvSpPr>
        <p:spPr>
          <a:xfrm>
            <a:off x="303575" y="1498500"/>
            <a:ext cx="5720700" cy="5487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434343"/>
              </a:buClr>
              <a:buSzPts val="2000"/>
              <a:buFont typeface="Archivo"/>
              <a:buNone/>
              <a:defRPr sz="2000">
                <a:solidFill>
                  <a:srgbClr val="434343"/>
                </a:solidFill>
                <a:latin typeface="Archivo"/>
                <a:ea typeface="Archivo"/>
                <a:cs typeface="Archivo"/>
                <a:sym typeface="Archivo"/>
              </a:defRPr>
            </a:lvl1pPr>
            <a:lvl2pPr lvl="1" rtl="0">
              <a:spcBef>
                <a:spcPts val="0"/>
              </a:spcBef>
              <a:spcAft>
                <a:spcPts val="0"/>
              </a:spcAft>
              <a:buClr>
                <a:srgbClr val="F57E20"/>
              </a:buClr>
              <a:buSzPts val="700"/>
              <a:buFont typeface="Archivo Medium"/>
              <a:buNone/>
              <a:defRPr sz="700">
                <a:solidFill>
                  <a:srgbClr val="F57E20"/>
                </a:solidFill>
                <a:latin typeface="Archivo Medium"/>
                <a:ea typeface="Archivo Medium"/>
                <a:cs typeface="Archivo Medium"/>
                <a:sym typeface="Archivo Medium"/>
              </a:defRPr>
            </a:lvl2pPr>
            <a:lvl3pPr lvl="2" rtl="0">
              <a:spcBef>
                <a:spcPts val="0"/>
              </a:spcBef>
              <a:spcAft>
                <a:spcPts val="0"/>
              </a:spcAft>
              <a:buClr>
                <a:srgbClr val="F57E20"/>
              </a:buClr>
              <a:buSzPts val="700"/>
              <a:buFont typeface="Archivo Medium"/>
              <a:buNone/>
              <a:defRPr sz="700">
                <a:solidFill>
                  <a:srgbClr val="F57E20"/>
                </a:solidFill>
                <a:latin typeface="Archivo Medium"/>
                <a:ea typeface="Archivo Medium"/>
                <a:cs typeface="Archivo Medium"/>
                <a:sym typeface="Archivo Medium"/>
              </a:defRPr>
            </a:lvl3pPr>
            <a:lvl4pPr lvl="3" rtl="0">
              <a:spcBef>
                <a:spcPts val="0"/>
              </a:spcBef>
              <a:spcAft>
                <a:spcPts val="0"/>
              </a:spcAft>
              <a:buClr>
                <a:srgbClr val="F57E20"/>
              </a:buClr>
              <a:buSzPts val="700"/>
              <a:buFont typeface="Archivo Medium"/>
              <a:buNone/>
              <a:defRPr sz="700">
                <a:solidFill>
                  <a:srgbClr val="F57E20"/>
                </a:solidFill>
                <a:latin typeface="Archivo Medium"/>
                <a:ea typeface="Archivo Medium"/>
                <a:cs typeface="Archivo Medium"/>
                <a:sym typeface="Archivo Medium"/>
              </a:defRPr>
            </a:lvl4pPr>
            <a:lvl5pPr lvl="4" rtl="0">
              <a:spcBef>
                <a:spcPts val="0"/>
              </a:spcBef>
              <a:spcAft>
                <a:spcPts val="0"/>
              </a:spcAft>
              <a:buClr>
                <a:srgbClr val="F57E20"/>
              </a:buClr>
              <a:buSzPts val="700"/>
              <a:buFont typeface="Archivo Medium"/>
              <a:buNone/>
              <a:defRPr sz="700">
                <a:solidFill>
                  <a:srgbClr val="F57E20"/>
                </a:solidFill>
                <a:latin typeface="Archivo Medium"/>
                <a:ea typeface="Archivo Medium"/>
                <a:cs typeface="Archivo Medium"/>
                <a:sym typeface="Archivo Medium"/>
              </a:defRPr>
            </a:lvl5pPr>
            <a:lvl6pPr lvl="5" rtl="0">
              <a:spcBef>
                <a:spcPts val="0"/>
              </a:spcBef>
              <a:spcAft>
                <a:spcPts val="0"/>
              </a:spcAft>
              <a:buClr>
                <a:srgbClr val="F57E20"/>
              </a:buClr>
              <a:buSzPts val="700"/>
              <a:buFont typeface="Archivo Medium"/>
              <a:buNone/>
              <a:defRPr sz="700">
                <a:solidFill>
                  <a:srgbClr val="F57E20"/>
                </a:solidFill>
                <a:latin typeface="Archivo Medium"/>
                <a:ea typeface="Archivo Medium"/>
                <a:cs typeface="Archivo Medium"/>
                <a:sym typeface="Archivo Medium"/>
              </a:defRPr>
            </a:lvl6pPr>
            <a:lvl7pPr lvl="6" rtl="0">
              <a:spcBef>
                <a:spcPts val="0"/>
              </a:spcBef>
              <a:spcAft>
                <a:spcPts val="0"/>
              </a:spcAft>
              <a:buClr>
                <a:srgbClr val="F57E20"/>
              </a:buClr>
              <a:buSzPts val="700"/>
              <a:buFont typeface="Archivo Medium"/>
              <a:buNone/>
              <a:defRPr sz="700">
                <a:solidFill>
                  <a:srgbClr val="F57E20"/>
                </a:solidFill>
                <a:latin typeface="Archivo Medium"/>
                <a:ea typeface="Archivo Medium"/>
                <a:cs typeface="Archivo Medium"/>
                <a:sym typeface="Archivo Medium"/>
              </a:defRPr>
            </a:lvl7pPr>
            <a:lvl8pPr lvl="7" rtl="0">
              <a:spcBef>
                <a:spcPts val="0"/>
              </a:spcBef>
              <a:spcAft>
                <a:spcPts val="0"/>
              </a:spcAft>
              <a:buClr>
                <a:srgbClr val="F57E20"/>
              </a:buClr>
              <a:buSzPts val="700"/>
              <a:buFont typeface="Archivo Medium"/>
              <a:buNone/>
              <a:defRPr sz="700">
                <a:solidFill>
                  <a:srgbClr val="F57E20"/>
                </a:solidFill>
                <a:latin typeface="Archivo Medium"/>
                <a:ea typeface="Archivo Medium"/>
                <a:cs typeface="Archivo Medium"/>
                <a:sym typeface="Archivo Medium"/>
              </a:defRPr>
            </a:lvl8pPr>
            <a:lvl9pPr lvl="8" rtl="0">
              <a:spcBef>
                <a:spcPts val="0"/>
              </a:spcBef>
              <a:spcAft>
                <a:spcPts val="0"/>
              </a:spcAft>
              <a:buClr>
                <a:srgbClr val="F57E20"/>
              </a:buClr>
              <a:buSzPts val="700"/>
              <a:buFont typeface="Archivo Medium"/>
              <a:buNone/>
              <a:defRPr sz="700">
                <a:solidFill>
                  <a:srgbClr val="F57E20"/>
                </a:solidFill>
                <a:latin typeface="Archivo Medium"/>
                <a:ea typeface="Archivo Medium"/>
                <a:cs typeface="Archivo Medium"/>
                <a:sym typeface="Archivo Medium"/>
              </a:defRPr>
            </a:lvl9pPr>
          </a:lstStyle>
          <a:p>
            <a:endParaRPr/>
          </a:p>
        </p:txBody>
      </p:sp>
      <p:sp>
        <p:nvSpPr>
          <p:cNvPr id="21" name="Google Shape;21;p4"/>
          <p:cNvSpPr/>
          <p:nvPr/>
        </p:nvSpPr>
        <p:spPr>
          <a:xfrm>
            <a:off x="5119950" y="0"/>
            <a:ext cx="4036800" cy="5143500"/>
          </a:xfrm>
          <a:prstGeom prst="rect">
            <a:avLst/>
          </a:prstGeom>
          <a:solidFill>
            <a:srgbClr val="F57E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 name="Google Shape;22;p4"/>
          <p:cNvPicPr preferRelativeResize="0"/>
          <p:nvPr/>
        </p:nvPicPr>
        <p:blipFill rotWithShape="1">
          <a:blip r:embed="rId3">
            <a:alphaModFix amt="61000"/>
          </a:blip>
          <a:srcRect t="9553" b="5528"/>
          <a:stretch/>
        </p:blipFill>
        <p:spPr>
          <a:xfrm>
            <a:off x="5119925" y="0"/>
            <a:ext cx="4036851" cy="51435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1 3" type="tx">
  <p:cSld name="TITLE_AND_BODY">
    <p:spTree>
      <p:nvGrpSpPr>
        <p:cNvPr id="1" name="Shape 108"/>
        <p:cNvGrpSpPr/>
        <p:nvPr/>
      </p:nvGrpSpPr>
      <p:grpSpPr>
        <a:xfrm>
          <a:off x="0" y="0"/>
          <a:ext cx="0" cy="0"/>
          <a:chOff x="0" y="0"/>
          <a:chExt cx="0" cy="0"/>
        </a:xfrm>
      </p:grpSpPr>
      <p:sp>
        <p:nvSpPr>
          <p:cNvPr id="109" name="Google Shape;109;p2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sz="900">
                <a:solidFill>
                  <a:srgbClr val="888888"/>
                </a:solidFill>
              </a:defRPr>
            </a:lvl1pPr>
            <a:lvl2pPr marL="0" lvl="1" indent="0" algn="r" rtl="0">
              <a:spcBef>
                <a:spcPts val="0"/>
              </a:spcBef>
              <a:buNone/>
              <a:defRPr sz="900">
                <a:solidFill>
                  <a:srgbClr val="888888"/>
                </a:solidFill>
              </a:defRPr>
            </a:lvl2pPr>
            <a:lvl3pPr marL="0" lvl="2" indent="0" algn="r" rtl="0">
              <a:spcBef>
                <a:spcPts val="0"/>
              </a:spcBef>
              <a:buNone/>
              <a:defRPr sz="900">
                <a:solidFill>
                  <a:srgbClr val="888888"/>
                </a:solidFill>
              </a:defRPr>
            </a:lvl3pPr>
            <a:lvl4pPr marL="0" lvl="3" indent="0" algn="r" rtl="0">
              <a:spcBef>
                <a:spcPts val="0"/>
              </a:spcBef>
              <a:buNone/>
              <a:defRPr sz="900">
                <a:solidFill>
                  <a:srgbClr val="888888"/>
                </a:solidFill>
              </a:defRPr>
            </a:lvl4pPr>
            <a:lvl5pPr marL="0" lvl="4" indent="0" algn="r" rtl="0">
              <a:spcBef>
                <a:spcPts val="0"/>
              </a:spcBef>
              <a:buNone/>
              <a:defRPr sz="900">
                <a:solidFill>
                  <a:srgbClr val="888888"/>
                </a:solidFill>
              </a:defRPr>
            </a:lvl5pPr>
            <a:lvl6pPr marL="0" lvl="5" indent="0" algn="r" rtl="0">
              <a:spcBef>
                <a:spcPts val="0"/>
              </a:spcBef>
              <a:buNone/>
              <a:defRPr sz="900">
                <a:solidFill>
                  <a:srgbClr val="888888"/>
                </a:solidFill>
              </a:defRPr>
            </a:lvl6pPr>
            <a:lvl7pPr marL="0" lvl="6" indent="0" algn="r" rtl="0">
              <a:spcBef>
                <a:spcPts val="0"/>
              </a:spcBef>
              <a:buNone/>
              <a:defRPr sz="900">
                <a:solidFill>
                  <a:srgbClr val="888888"/>
                </a:solidFill>
              </a:defRPr>
            </a:lvl7pPr>
            <a:lvl8pPr marL="0" lvl="7" indent="0" algn="r" rtl="0">
              <a:spcBef>
                <a:spcPts val="0"/>
              </a:spcBef>
              <a:buNone/>
              <a:defRPr sz="900">
                <a:solidFill>
                  <a:srgbClr val="888888"/>
                </a:solidFill>
              </a:defRPr>
            </a:lvl8pPr>
            <a:lvl9pPr marL="0" lvl="8" indent="0" algn="r" rtl="0">
              <a:spcBef>
                <a:spcPts val="0"/>
              </a:spcBef>
              <a:buNone/>
              <a:defRPr sz="900">
                <a:solidFill>
                  <a:srgbClr val="888888"/>
                </a:solidFill>
              </a:defRPr>
            </a:lvl9pPr>
          </a:lstStyle>
          <a:p>
            <a:pPr marL="0" lvl="0" indent="0" algn="r" rtl="0">
              <a:spcBef>
                <a:spcPts val="0"/>
              </a:spcBef>
              <a:spcAft>
                <a:spcPts val="0"/>
              </a:spcAft>
              <a:buNone/>
            </a:pPr>
            <a:fld id="{00000000-1234-1234-1234-123412341234}" type="slidenum">
              <a:rPr lang="en"/>
              <a:t>‹#›</a:t>
            </a:fld>
            <a:endParaRPr sz="1000">
              <a:solidFill>
                <a:schemeClr val="dk2"/>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ntent 3">
  <p:cSld name="Content 3">
    <p:spTree>
      <p:nvGrpSpPr>
        <p:cNvPr id="1" name="Shape 110"/>
        <p:cNvGrpSpPr/>
        <p:nvPr/>
      </p:nvGrpSpPr>
      <p:grpSpPr>
        <a:xfrm>
          <a:off x="0" y="0"/>
          <a:ext cx="0" cy="0"/>
          <a:chOff x="0" y="0"/>
          <a:chExt cx="0" cy="0"/>
        </a:xfrm>
      </p:grpSpPr>
      <p:sp>
        <p:nvSpPr>
          <p:cNvPr id="111" name="Google Shape;111;p24"/>
          <p:cNvSpPr txBox="1">
            <a:spLocks noGrp="1"/>
          </p:cNvSpPr>
          <p:nvPr>
            <p:ph type="title"/>
          </p:nvPr>
        </p:nvSpPr>
        <p:spPr>
          <a:xfrm>
            <a:off x="628650" y="193127"/>
            <a:ext cx="2949000" cy="362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2" name="Google Shape;112;p24"/>
          <p:cNvSpPr txBox="1">
            <a:spLocks noGrp="1"/>
          </p:cNvSpPr>
          <p:nvPr>
            <p:ph type="body" idx="1"/>
          </p:nvPr>
        </p:nvSpPr>
        <p:spPr>
          <a:xfrm>
            <a:off x="629841" y="628650"/>
            <a:ext cx="29490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13" name="Google Shape;113;p24"/>
          <p:cNvSpPr txBox="1">
            <a:spLocks noGrp="1"/>
          </p:cNvSpPr>
          <p:nvPr>
            <p:ph type="body" idx="2"/>
          </p:nvPr>
        </p:nvSpPr>
        <p:spPr>
          <a:xfrm>
            <a:off x="629842" y="3227989"/>
            <a:ext cx="2263200" cy="977400"/>
          </a:xfrm>
          <a:prstGeom prst="rect">
            <a:avLst/>
          </a:prstGeom>
          <a:noFill/>
          <a:ln>
            <a:noFill/>
          </a:ln>
        </p:spPr>
        <p:txBody>
          <a:bodyPr spcFirstLastPara="1" wrap="square" lIns="68575" tIns="34275" rIns="68575" bIns="34275" anchor="t" anchorCtr="0">
            <a:normAutofit/>
          </a:bodyPr>
          <a:lstStyle>
            <a:lvl1pPr marL="457200" lvl="0" indent="-228600" algn="l" rtl="0">
              <a:lnSpc>
                <a:spcPct val="12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14" name="Google Shape;114;p24"/>
          <p:cNvSpPr txBox="1">
            <a:spLocks noGrp="1"/>
          </p:cNvSpPr>
          <p:nvPr>
            <p:ph type="body" idx="3"/>
          </p:nvPr>
        </p:nvSpPr>
        <p:spPr>
          <a:xfrm>
            <a:off x="3506349" y="3227989"/>
            <a:ext cx="2264400" cy="930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15" name="Google Shape;115;p24"/>
          <p:cNvSpPr>
            <a:spLocks noGrp="1"/>
          </p:cNvSpPr>
          <p:nvPr>
            <p:ph type="pic" idx="4"/>
          </p:nvPr>
        </p:nvSpPr>
        <p:spPr>
          <a:xfrm>
            <a:off x="628650"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16" name="Google Shape;116;p24"/>
          <p:cNvSpPr>
            <a:spLocks noGrp="1"/>
          </p:cNvSpPr>
          <p:nvPr>
            <p:ph type="pic" idx="5"/>
          </p:nvPr>
        </p:nvSpPr>
        <p:spPr>
          <a:xfrm>
            <a:off x="3506349"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17" name="Google Shape;117;p24"/>
          <p:cNvSpPr>
            <a:spLocks noGrp="1"/>
          </p:cNvSpPr>
          <p:nvPr>
            <p:ph type="pic" idx="6"/>
          </p:nvPr>
        </p:nvSpPr>
        <p:spPr>
          <a:xfrm>
            <a:off x="6384048"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9pPr>
          </a:lstStyle>
          <a:p>
            <a:endParaRPr/>
          </a:p>
        </p:txBody>
      </p:sp>
      <p:sp>
        <p:nvSpPr>
          <p:cNvPr id="118" name="Google Shape;118;p24"/>
          <p:cNvSpPr txBox="1">
            <a:spLocks noGrp="1"/>
          </p:cNvSpPr>
          <p:nvPr>
            <p:ph type="body" idx="7"/>
          </p:nvPr>
        </p:nvSpPr>
        <p:spPr>
          <a:xfrm>
            <a:off x="6384048" y="3227989"/>
            <a:ext cx="2264400" cy="930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pic>
        <p:nvPicPr>
          <p:cNvPr id="119" name="Google Shape;119;p24"/>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20" name="Google Shape;120;p24"/>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ntent 3 1 1">
  <p:cSld name="1_Content 3_1">
    <p:spTree>
      <p:nvGrpSpPr>
        <p:cNvPr id="1" name="Shape 121"/>
        <p:cNvGrpSpPr/>
        <p:nvPr/>
      </p:nvGrpSpPr>
      <p:grpSpPr>
        <a:xfrm>
          <a:off x="0" y="0"/>
          <a:ext cx="0" cy="0"/>
          <a:chOff x="0" y="0"/>
          <a:chExt cx="0" cy="0"/>
        </a:xfrm>
      </p:grpSpPr>
      <p:sp>
        <p:nvSpPr>
          <p:cNvPr id="122" name="Google Shape;122;p25"/>
          <p:cNvSpPr txBox="1">
            <a:spLocks noGrp="1"/>
          </p:cNvSpPr>
          <p:nvPr>
            <p:ph type="title"/>
          </p:nvPr>
        </p:nvSpPr>
        <p:spPr>
          <a:xfrm>
            <a:off x="628650" y="193127"/>
            <a:ext cx="2949000" cy="3624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23" name="Google Shape;123;p25"/>
          <p:cNvSpPr txBox="1">
            <a:spLocks noGrp="1"/>
          </p:cNvSpPr>
          <p:nvPr>
            <p:ph type="body" idx="1"/>
          </p:nvPr>
        </p:nvSpPr>
        <p:spPr>
          <a:xfrm>
            <a:off x="629841" y="628650"/>
            <a:ext cx="29490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124" name="Google Shape;124;p25"/>
          <p:cNvSpPr txBox="1">
            <a:spLocks noGrp="1"/>
          </p:cNvSpPr>
          <p:nvPr>
            <p:ph type="body" idx="2"/>
          </p:nvPr>
        </p:nvSpPr>
        <p:spPr>
          <a:xfrm>
            <a:off x="629842" y="3227989"/>
            <a:ext cx="2263200" cy="977400"/>
          </a:xfrm>
          <a:prstGeom prst="rect">
            <a:avLst/>
          </a:prstGeom>
          <a:noFill/>
          <a:ln>
            <a:noFill/>
          </a:ln>
        </p:spPr>
        <p:txBody>
          <a:bodyPr spcFirstLastPara="1" wrap="square" lIns="68575" tIns="34275" rIns="68575" bIns="34275" anchor="t" anchorCtr="0">
            <a:normAutofit/>
          </a:bodyPr>
          <a:lstStyle>
            <a:lvl1pPr marL="457200" lvl="0" indent="-228600" algn="l" rtl="0">
              <a:lnSpc>
                <a:spcPct val="12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125" name="Google Shape;125;p25"/>
          <p:cNvSpPr txBox="1">
            <a:spLocks noGrp="1"/>
          </p:cNvSpPr>
          <p:nvPr>
            <p:ph type="body" idx="3"/>
          </p:nvPr>
        </p:nvSpPr>
        <p:spPr>
          <a:xfrm>
            <a:off x="3506349" y="3227989"/>
            <a:ext cx="2264400" cy="930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126" name="Google Shape;126;p25"/>
          <p:cNvSpPr>
            <a:spLocks noGrp="1"/>
          </p:cNvSpPr>
          <p:nvPr>
            <p:ph type="pic" idx="4"/>
          </p:nvPr>
        </p:nvSpPr>
        <p:spPr>
          <a:xfrm>
            <a:off x="628650"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127" name="Google Shape;127;p25"/>
          <p:cNvSpPr>
            <a:spLocks noGrp="1"/>
          </p:cNvSpPr>
          <p:nvPr>
            <p:ph type="pic" idx="5"/>
          </p:nvPr>
        </p:nvSpPr>
        <p:spPr>
          <a:xfrm>
            <a:off x="3506349"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128" name="Google Shape;128;p25"/>
          <p:cNvSpPr>
            <a:spLocks noGrp="1"/>
          </p:cNvSpPr>
          <p:nvPr>
            <p:ph type="pic" idx="6"/>
          </p:nvPr>
        </p:nvSpPr>
        <p:spPr>
          <a:xfrm>
            <a:off x="6384048"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129" name="Google Shape;129;p25"/>
          <p:cNvSpPr txBox="1">
            <a:spLocks noGrp="1"/>
          </p:cNvSpPr>
          <p:nvPr>
            <p:ph type="body" idx="7"/>
          </p:nvPr>
        </p:nvSpPr>
        <p:spPr>
          <a:xfrm>
            <a:off x="6384048" y="3227989"/>
            <a:ext cx="2264400" cy="930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pic>
        <p:nvPicPr>
          <p:cNvPr id="130" name="Google Shape;130;p25"/>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31" name="Google Shape;131;p25"/>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Layout 2 1">
  <p:cSld name="CUSTOM_2_1">
    <p:spTree>
      <p:nvGrpSpPr>
        <p:cNvPr id="1" name="Shape 132"/>
        <p:cNvGrpSpPr/>
        <p:nvPr/>
      </p:nvGrpSpPr>
      <p:grpSpPr>
        <a:xfrm>
          <a:off x="0" y="0"/>
          <a:ext cx="0" cy="0"/>
          <a:chOff x="0" y="0"/>
          <a:chExt cx="0" cy="0"/>
        </a:xfrm>
      </p:grpSpPr>
      <p:pic>
        <p:nvPicPr>
          <p:cNvPr id="133" name="Google Shape;133;p26"/>
          <p:cNvPicPr preferRelativeResize="0"/>
          <p:nvPr/>
        </p:nvPicPr>
        <p:blipFill>
          <a:blip r:embed="rId2">
            <a:alphaModFix amt="33000"/>
          </a:blip>
          <a:stretch>
            <a:fillRect/>
          </a:stretch>
        </p:blipFill>
        <p:spPr>
          <a:xfrm>
            <a:off x="0" y="0"/>
            <a:ext cx="9144000" cy="5143500"/>
          </a:xfrm>
          <a:prstGeom prst="rect">
            <a:avLst/>
          </a:prstGeom>
          <a:noFill/>
          <a:ln>
            <a:noFill/>
          </a:ln>
        </p:spPr>
      </p:pic>
      <p:sp>
        <p:nvSpPr>
          <p:cNvPr id="134" name="Google Shape;134;p26"/>
          <p:cNvSpPr/>
          <p:nvPr/>
        </p:nvSpPr>
        <p:spPr>
          <a:xfrm>
            <a:off x="0" y="4952675"/>
            <a:ext cx="9144000" cy="190800"/>
          </a:xfrm>
          <a:prstGeom prst="rect">
            <a:avLst/>
          </a:prstGeom>
          <a:gradFill>
            <a:gsLst>
              <a:gs pos="0">
                <a:srgbClr val="FF6600"/>
              </a:gs>
              <a:gs pos="100000">
                <a:srgbClr val="000000"/>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ustom Layout 4">
  <p:cSld name="CUSTOM_4">
    <p:spTree>
      <p:nvGrpSpPr>
        <p:cNvPr id="1" name="Shape 135"/>
        <p:cNvGrpSpPr/>
        <p:nvPr/>
      </p:nvGrpSpPr>
      <p:grpSpPr>
        <a:xfrm>
          <a:off x="0" y="0"/>
          <a:ext cx="0" cy="0"/>
          <a:chOff x="0" y="0"/>
          <a:chExt cx="0" cy="0"/>
        </a:xfrm>
      </p:grpSpPr>
      <p:pic>
        <p:nvPicPr>
          <p:cNvPr id="136" name="Google Shape;136;p27"/>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37" name="Google Shape;137;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8" name="Google Shape;138;p27"/>
          <p:cNvSpPr txBox="1">
            <a:spLocks noGrp="1"/>
          </p:cNvSpPr>
          <p:nvPr>
            <p:ph type="title"/>
          </p:nvPr>
        </p:nvSpPr>
        <p:spPr>
          <a:xfrm>
            <a:off x="581606" y="371025"/>
            <a:ext cx="8196600" cy="5874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FF6600"/>
              </a:buClr>
              <a:buSzPts val="3100"/>
              <a:buFont typeface="Archivo"/>
              <a:buNone/>
              <a:defRPr sz="3100">
                <a:solidFill>
                  <a:srgbClr val="FF6600"/>
                </a:solidFill>
                <a:latin typeface="Archivo"/>
                <a:ea typeface="Archivo"/>
                <a:cs typeface="Archivo"/>
                <a:sym typeface="Archivo"/>
              </a:defRPr>
            </a:lvl1pPr>
            <a:lvl2pPr lvl="1"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2pPr>
            <a:lvl3pPr lvl="2"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3pPr>
            <a:lvl4pPr lvl="3"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4pPr>
            <a:lvl5pPr lvl="4"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5pPr>
            <a:lvl6pPr lvl="5"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6pPr>
            <a:lvl7pPr lvl="6"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7pPr>
            <a:lvl8pPr lvl="7"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8pPr>
            <a:lvl9pPr lvl="8" rtl="0">
              <a:spcBef>
                <a:spcPts val="0"/>
              </a:spcBef>
              <a:spcAft>
                <a:spcPts val="0"/>
              </a:spcAft>
              <a:buClr>
                <a:srgbClr val="FF6600"/>
              </a:buClr>
              <a:buSzPts val="500"/>
              <a:buFont typeface="Archivo"/>
              <a:buNone/>
              <a:defRPr sz="800" b="1">
                <a:solidFill>
                  <a:srgbClr val="FF6600"/>
                </a:solidFill>
                <a:latin typeface="Archivo"/>
                <a:ea typeface="Archivo"/>
                <a:cs typeface="Archivo"/>
                <a:sym typeface="Archivo"/>
              </a:defRPr>
            </a:lvl9pPr>
          </a:lstStyle>
          <a:p>
            <a:endParaRPr/>
          </a:p>
        </p:txBody>
      </p:sp>
      <p:pic>
        <p:nvPicPr>
          <p:cNvPr id="139" name="Google Shape;139;p27"/>
          <p:cNvPicPr preferRelativeResize="0"/>
          <p:nvPr/>
        </p:nvPicPr>
        <p:blipFill rotWithShape="1">
          <a:blip r:embed="rId3">
            <a:alphaModFix/>
          </a:blip>
          <a:srcRect l="54170"/>
          <a:stretch/>
        </p:blipFill>
        <p:spPr>
          <a:xfrm>
            <a:off x="4804557" y="306600"/>
            <a:ext cx="4393989" cy="716250"/>
          </a:xfrm>
          <a:prstGeom prst="rect">
            <a:avLst/>
          </a:prstGeom>
          <a:noFill/>
          <a:ln>
            <a:noFill/>
          </a:ln>
        </p:spPr>
      </p:pic>
      <p:sp>
        <p:nvSpPr>
          <p:cNvPr id="140" name="Google Shape;140;p27"/>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1 3">
  <p:cSld name="CUSTOM_1_2">
    <p:spTree>
      <p:nvGrpSpPr>
        <p:cNvPr id="1" name="Shape 141"/>
        <p:cNvGrpSpPr/>
        <p:nvPr/>
      </p:nvGrpSpPr>
      <p:grpSpPr>
        <a:xfrm>
          <a:off x="0" y="0"/>
          <a:ext cx="0" cy="0"/>
          <a:chOff x="0" y="0"/>
          <a:chExt cx="0" cy="0"/>
        </a:xfrm>
      </p:grpSpPr>
      <p:pic>
        <p:nvPicPr>
          <p:cNvPr id="142" name="Google Shape;142;p28"/>
          <p:cNvPicPr preferRelativeResize="0"/>
          <p:nvPr/>
        </p:nvPicPr>
        <p:blipFill>
          <a:blip r:embed="rId2">
            <a:alphaModFix amt="33000"/>
          </a:blip>
          <a:stretch>
            <a:fillRect/>
          </a:stretch>
        </p:blipFill>
        <p:spPr>
          <a:xfrm>
            <a:off x="18150" y="0"/>
            <a:ext cx="9144000" cy="5143500"/>
          </a:xfrm>
          <a:prstGeom prst="rect">
            <a:avLst/>
          </a:prstGeom>
          <a:noFill/>
          <a:ln>
            <a:noFill/>
          </a:ln>
        </p:spPr>
      </p:pic>
      <p:sp>
        <p:nvSpPr>
          <p:cNvPr id="143" name="Google Shape;143;p28"/>
          <p:cNvSpPr txBox="1">
            <a:spLocks noGrp="1"/>
          </p:cNvSpPr>
          <p:nvPr>
            <p:ph type="title"/>
          </p:nvPr>
        </p:nvSpPr>
        <p:spPr>
          <a:xfrm>
            <a:off x="1848000" y="1794525"/>
            <a:ext cx="5448000" cy="939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900"/>
              <a:buFont typeface="Archivo"/>
              <a:buNone/>
              <a:defRPr sz="2900">
                <a:latin typeface="Archivo"/>
                <a:ea typeface="Archivo"/>
                <a:cs typeface="Archivo"/>
                <a:sym typeface="Archivo"/>
              </a:defRPr>
            </a:lvl1pPr>
            <a:lvl2pPr lvl="1" rtl="0">
              <a:spcBef>
                <a:spcPts val="0"/>
              </a:spcBef>
              <a:spcAft>
                <a:spcPts val="0"/>
              </a:spcAft>
              <a:buSzPts val="2900"/>
              <a:buFont typeface="Archivo"/>
              <a:buNone/>
              <a:defRPr sz="2900">
                <a:latin typeface="Archivo"/>
                <a:ea typeface="Archivo"/>
                <a:cs typeface="Archivo"/>
                <a:sym typeface="Archivo"/>
              </a:defRPr>
            </a:lvl2pPr>
            <a:lvl3pPr lvl="2" rtl="0">
              <a:spcBef>
                <a:spcPts val="0"/>
              </a:spcBef>
              <a:spcAft>
                <a:spcPts val="0"/>
              </a:spcAft>
              <a:buSzPts val="2900"/>
              <a:buFont typeface="Archivo"/>
              <a:buNone/>
              <a:defRPr sz="2900">
                <a:latin typeface="Archivo"/>
                <a:ea typeface="Archivo"/>
                <a:cs typeface="Archivo"/>
                <a:sym typeface="Archivo"/>
              </a:defRPr>
            </a:lvl3pPr>
            <a:lvl4pPr lvl="3" rtl="0">
              <a:spcBef>
                <a:spcPts val="0"/>
              </a:spcBef>
              <a:spcAft>
                <a:spcPts val="0"/>
              </a:spcAft>
              <a:buSzPts val="2900"/>
              <a:buFont typeface="Archivo"/>
              <a:buNone/>
              <a:defRPr sz="2900">
                <a:latin typeface="Archivo"/>
                <a:ea typeface="Archivo"/>
                <a:cs typeface="Archivo"/>
                <a:sym typeface="Archivo"/>
              </a:defRPr>
            </a:lvl4pPr>
            <a:lvl5pPr lvl="4" rtl="0">
              <a:spcBef>
                <a:spcPts val="0"/>
              </a:spcBef>
              <a:spcAft>
                <a:spcPts val="0"/>
              </a:spcAft>
              <a:buSzPts val="2900"/>
              <a:buFont typeface="Archivo"/>
              <a:buNone/>
              <a:defRPr sz="2900">
                <a:latin typeface="Archivo"/>
                <a:ea typeface="Archivo"/>
                <a:cs typeface="Archivo"/>
                <a:sym typeface="Archivo"/>
              </a:defRPr>
            </a:lvl5pPr>
            <a:lvl6pPr lvl="5" rtl="0">
              <a:spcBef>
                <a:spcPts val="0"/>
              </a:spcBef>
              <a:spcAft>
                <a:spcPts val="0"/>
              </a:spcAft>
              <a:buSzPts val="2900"/>
              <a:buFont typeface="Archivo"/>
              <a:buNone/>
              <a:defRPr sz="2900">
                <a:latin typeface="Archivo"/>
                <a:ea typeface="Archivo"/>
                <a:cs typeface="Archivo"/>
                <a:sym typeface="Archivo"/>
              </a:defRPr>
            </a:lvl6pPr>
            <a:lvl7pPr lvl="6" rtl="0">
              <a:spcBef>
                <a:spcPts val="0"/>
              </a:spcBef>
              <a:spcAft>
                <a:spcPts val="0"/>
              </a:spcAft>
              <a:buSzPts val="2900"/>
              <a:buFont typeface="Archivo"/>
              <a:buNone/>
              <a:defRPr sz="2900">
                <a:latin typeface="Archivo"/>
                <a:ea typeface="Archivo"/>
                <a:cs typeface="Archivo"/>
                <a:sym typeface="Archivo"/>
              </a:defRPr>
            </a:lvl7pPr>
            <a:lvl8pPr lvl="7" rtl="0">
              <a:spcBef>
                <a:spcPts val="0"/>
              </a:spcBef>
              <a:spcAft>
                <a:spcPts val="0"/>
              </a:spcAft>
              <a:buSzPts val="2900"/>
              <a:buFont typeface="Archivo"/>
              <a:buNone/>
              <a:defRPr sz="2900">
                <a:latin typeface="Archivo"/>
                <a:ea typeface="Archivo"/>
                <a:cs typeface="Archivo"/>
                <a:sym typeface="Archivo"/>
              </a:defRPr>
            </a:lvl8pPr>
            <a:lvl9pPr lvl="8" rtl="0">
              <a:spcBef>
                <a:spcPts val="0"/>
              </a:spcBef>
              <a:spcAft>
                <a:spcPts val="0"/>
              </a:spcAft>
              <a:buSzPts val="2900"/>
              <a:buFont typeface="Archivo"/>
              <a:buNone/>
              <a:defRPr sz="2900">
                <a:latin typeface="Archivo"/>
                <a:ea typeface="Archivo"/>
                <a:cs typeface="Archivo"/>
                <a:sym typeface="Archivo"/>
              </a:defRPr>
            </a:lvl9pPr>
          </a:lstStyle>
          <a:p>
            <a:endParaRPr/>
          </a:p>
        </p:txBody>
      </p:sp>
      <p:sp>
        <p:nvSpPr>
          <p:cNvPr id="144" name="Google Shape;144;p28"/>
          <p:cNvSpPr txBox="1">
            <a:spLocks noGrp="1"/>
          </p:cNvSpPr>
          <p:nvPr>
            <p:ph type="subTitle" idx="1"/>
          </p:nvPr>
        </p:nvSpPr>
        <p:spPr>
          <a:xfrm>
            <a:off x="2450850" y="2822475"/>
            <a:ext cx="4242300" cy="5265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dk1"/>
              </a:buClr>
              <a:buSzPts val="2000"/>
              <a:buFont typeface="Archivo Light"/>
              <a:buNone/>
              <a:defRPr sz="2000">
                <a:solidFill>
                  <a:schemeClr val="dk1"/>
                </a:solidFill>
                <a:latin typeface="Archivo Light"/>
                <a:ea typeface="Archivo Light"/>
                <a:cs typeface="Archivo Light"/>
                <a:sym typeface="Archivo Light"/>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pic>
        <p:nvPicPr>
          <p:cNvPr id="145" name="Google Shape;145;p28"/>
          <p:cNvPicPr preferRelativeResize="0"/>
          <p:nvPr/>
        </p:nvPicPr>
        <p:blipFill rotWithShape="1">
          <a:blip r:embed="rId3">
            <a:alphaModFix/>
          </a:blip>
          <a:srcRect l="54170" b="6331"/>
          <a:stretch/>
        </p:blipFill>
        <p:spPr>
          <a:xfrm>
            <a:off x="2528325" y="4086650"/>
            <a:ext cx="6615675" cy="1056850"/>
          </a:xfrm>
          <a:prstGeom prst="rect">
            <a:avLst/>
          </a:prstGeom>
          <a:noFill/>
          <a:ln>
            <a:noFill/>
          </a:ln>
        </p:spPr>
      </p:pic>
      <p:pic>
        <p:nvPicPr>
          <p:cNvPr id="146" name="Google Shape;146;p28"/>
          <p:cNvPicPr preferRelativeResize="0"/>
          <p:nvPr/>
        </p:nvPicPr>
        <p:blipFill rotWithShape="1">
          <a:blip r:embed="rId3">
            <a:alphaModFix/>
          </a:blip>
          <a:srcRect l="54170" b="6331"/>
          <a:stretch/>
        </p:blipFill>
        <p:spPr>
          <a:xfrm rot="10800000">
            <a:off x="0" y="0"/>
            <a:ext cx="6615675" cy="105685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ontent 1-2 1">
  <p:cSld name="Content 1-2_1">
    <p:spTree>
      <p:nvGrpSpPr>
        <p:cNvPr id="1" name="Shape 147"/>
        <p:cNvGrpSpPr/>
        <p:nvPr/>
      </p:nvGrpSpPr>
      <p:grpSpPr>
        <a:xfrm>
          <a:off x="0" y="0"/>
          <a:ext cx="0" cy="0"/>
          <a:chOff x="0" y="0"/>
          <a:chExt cx="0" cy="0"/>
        </a:xfrm>
      </p:grpSpPr>
      <p:sp>
        <p:nvSpPr>
          <p:cNvPr id="148" name="Google Shape;148;p29"/>
          <p:cNvSpPr txBox="1">
            <a:spLocks noGrp="1"/>
          </p:cNvSpPr>
          <p:nvPr>
            <p:ph type="title"/>
          </p:nvPr>
        </p:nvSpPr>
        <p:spPr>
          <a:xfrm>
            <a:off x="628650" y="193127"/>
            <a:ext cx="2949300" cy="362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9" name="Google Shape;149;p29"/>
          <p:cNvSpPr txBox="1">
            <a:spLocks noGrp="1"/>
          </p:cNvSpPr>
          <p:nvPr>
            <p:ph type="body" idx="1"/>
          </p:nvPr>
        </p:nvSpPr>
        <p:spPr>
          <a:xfrm>
            <a:off x="629841" y="628650"/>
            <a:ext cx="29493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50" name="Google Shape;150;p29"/>
          <p:cNvSpPr txBox="1">
            <a:spLocks noGrp="1"/>
          </p:cNvSpPr>
          <p:nvPr>
            <p:ph type="body" idx="2"/>
          </p:nvPr>
        </p:nvSpPr>
        <p:spPr>
          <a:xfrm>
            <a:off x="629841" y="1148912"/>
            <a:ext cx="3240600" cy="28791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51" name="Google Shape;151;p29"/>
          <p:cNvSpPr>
            <a:spLocks noGrp="1"/>
          </p:cNvSpPr>
          <p:nvPr>
            <p:ph type="pic" idx="3"/>
          </p:nvPr>
        </p:nvSpPr>
        <p:spPr>
          <a:xfrm>
            <a:off x="4572000" y="0"/>
            <a:ext cx="4572000" cy="49506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2100"/>
              <a:buFont typeface="Arial"/>
              <a:buNone/>
              <a:defRPr sz="21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52" name="Google Shape;152;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rtl="0">
              <a:buNone/>
              <a:defRPr sz="1300">
                <a:solidFill>
                  <a:srgbClr val="00547A"/>
                </a:solidFill>
              </a:defRPr>
            </a:lvl1pPr>
            <a:lvl2pPr lvl="1" rtl="0">
              <a:buNone/>
              <a:defRPr sz="1300">
                <a:solidFill>
                  <a:srgbClr val="00547A"/>
                </a:solidFill>
              </a:defRPr>
            </a:lvl2pPr>
            <a:lvl3pPr lvl="2" rtl="0">
              <a:buNone/>
              <a:defRPr sz="1300">
                <a:solidFill>
                  <a:srgbClr val="00547A"/>
                </a:solidFill>
              </a:defRPr>
            </a:lvl3pPr>
            <a:lvl4pPr lvl="3" rtl="0">
              <a:buNone/>
              <a:defRPr sz="1300">
                <a:solidFill>
                  <a:srgbClr val="00547A"/>
                </a:solidFill>
              </a:defRPr>
            </a:lvl4pPr>
            <a:lvl5pPr lvl="4" rtl="0">
              <a:buNone/>
              <a:defRPr sz="1300">
                <a:solidFill>
                  <a:srgbClr val="00547A"/>
                </a:solidFill>
              </a:defRPr>
            </a:lvl5pPr>
            <a:lvl6pPr lvl="5" rtl="0">
              <a:buNone/>
              <a:defRPr sz="1300">
                <a:solidFill>
                  <a:srgbClr val="00547A"/>
                </a:solidFill>
              </a:defRPr>
            </a:lvl6pPr>
            <a:lvl7pPr lvl="6" rtl="0">
              <a:buNone/>
              <a:defRPr sz="1300">
                <a:solidFill>
                  <a:srgbClr val="00547A"/>
                </a:solidFill>
              </a:defRPr>
            </a:lvl7pPr>
            <a:lvl8pPr lvl="7" rtl="0">
              <a:buNone/>
              <a:defRPr sz="1300">
                <a:solidFill>
                  <a:srgbClr val="00547A"/>
                </a:solidFill>
              </a:defRPr>
            </a:lvl8pPr>
            <a:lvl9pPr lvl="8" rtl="0">
              <a:buNone/>
              <a:defRPr sz="1300">
                <a:solidFill>
                  <a:srgbClr val="00547A"/>
                </a:solidFill>
              </a:defRPr>
            </a:lvl9pPr>
          </a:lstStyle>
          <a:p>
            <a:pPr marL="0" lvl="0" indent="0" algn="r" rtl="0">
              <a:spcBef>
                <a:spcPts val="0"/>
              </a:spcBef>
              <a:spcAft>
                <a:spcPts val="0"/>
              </a:spcAft>
              <a:buNone/>
            </a:pPr>
            <a:fld id="{00000000-1234-1234-1234-123412341234}" type="slidenum">
              <a:rPr lang="en"/>
              <a:t>‹#›</a:t>
            </a:fld>
            <a:endParaRPr/>
          </a:p>
        </p:txBody>
      </p:sp>
      <p:pic>
        <p:nvPicPr>
          <p:cNvPr id="153" name="Google Shape;153;p29"/>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54" name="Google Shape;154;p29"/>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ustom Layout 1 4">
  <p:cSld name="CUSTOM_1_3">
    <p:spTree>
      <p:nvGrpSpPr>
        <p:cNvPr id="1" name="Shape 155"/>
        <p:cNvGrpSpPr/>
        <p:nvPr/>
      </p:nvGrpSpPr>
      <p:grpSpPr>
        <a:xfrm>
          <a:off x="0" y="0"/>
          <a:ext cx="0" cy="0"/>
          <a:chOff x="0" y="0"/>
          <a:chExt cx="0" cy="0"/>
        </a:xfrm>
      </p:grpSpPr>
      <p:pic>
        <p:nvPicPr>
          <p:cNvPr id="156" name="Google Shape;156;p30"/>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57" name="Google Shape;157;p30"/>
          <p:cNvSpPr txBox="1">
            <a:spLocks noGrp="1"/>
          </p:cNvSpPr>
          <p:nvPr>
            <p:ph type="title"/>
          </p:nvPr>
        </p:nvSpPr>
        <p:spPr>
          <a:xfrm>
            <a:off x="578900" y="713125"/>
            <a:ext cx="5448000" cy="939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1pPr>
            <a:lvl2pPr lvl="1"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2pPr>
            <a:lvl3pPr lvl="2"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3pPr>
            <a:lvl4pPr lvl="3"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4pPr>
            <a:lvl5pPr lvl="4"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5pPr>
            <a:lvl6pPr lvl="5"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6pPr>
            <a:lvl7pPr lvl="6"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7pPr>
            <a:lvl8pPr lvl="7"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8pPr>
            <a:lvl9pPr lvl="8"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9pPr>
          </a:lstStyle>
          <a:p>
            <a:endParaRPr/>
          </a:p>
        </p:txBody>
      </p:sp>
      <p:sp>
        <p:nvSpPr>
          <p:cNvPr id="158" name="Google Shape;158;p30"/>
          <p:cNvSpPr txBox="1">
            <a:spLocks noGrp="1"/>
          </p:cNvSpPr>
          <p:nvPr>
            <p:ph type="subTitle" idx="1"/>
          </p:nvPr>
        </p:nvSpPr>
        <p:spPr>
          <a:xfrm>
            <a:off x="1181750" y="1741075"/>
            <a:ext cx="4242300" cy="5265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333333"/>
              </a:buClr>
              <a:buSzPts val="2000"/>
              <a:buFont typeface="Open Sans Light"/>
              <a:buNone/>
              <a:defRPr sz="2000">
                <a:solidFill>
                  <a:srgbClr val="333333"/>
                </a:solidFill>
                <a:latin typeface="Open Sans Light"/>
                <a:ea typeface="Open Sans Light"/>
                <a:cs typeface="Open Sans Light"/>
                <a:sym typeface="Open Sans Light"/>
              </a:defRPr>
            </a:lvl1pPr>
            <a:lvl2pPr lvl="1" rtl="0">
              <a:spcBef>
                <a:spcPts val="0"/>
              </a:spcBef>
              <a:spcAft>
                <a:spcPts val="0"/>
              </a:spcAft>
              <a:buClr>
                <a:srgbClr val="333333"/>
              </a:buClr>
              <a:buSzPts val="1400"/>
              <a:buNone/>
              <a:defRPr>
                <a:solidFill>
                  <a:srgbClr val="333333"/>
                </a:solidFill>
              </a:defRPr>
            </a:lvl2pPr>
            <a:lvl3pPr lvl="2" rtl="0">
              <a:spcBef>
                <a:spcPts val="0"/>
              </a:spcBef>
              <a:spcAft>
                <a:spcPts val="0"/>
              </a:spcAft>
              <a:buClr>
                <a:srgbClr val="333333"/>
              </a:buClr>
              <a:buSzPts val="1400"/>
              <a:buNone/>
              <a:defRPr>
                <a:solidFill>
                  <a:srgbClr val="333333"/>
                </a:solidFill>
              </a:defRPr>
            </a:lvl3pPr>
            <a:lvl4pPr lvl="3" rtl="0">
              <a:spcBef>
                <a:spcPts val="0"/>
              </a:spcBef>
              <a:spcAft>
                <a:spcPts val="0"/>
              </a:spcAft>
              <a:buClr>
                <a:srgbClr val="333333"/>
              </a:buClr>
              <a:buSzPts val="1400"/>
              <a:buNone/>
              <a:defRPr>
                <a:solidFill>
                  <a:srgbClr val="333333"/>
                </a:solidFill>
              </a:defRPr>
            </a:lvl4pPr>
            <a:lvl5pPr lvl="4" rtl="0">
              <a:spcBef>
                <a:spcPts val="0"/>
              </a:spcBef>
              <a:spcAft>
                <a:spcPts val="0"/>
              </a:spcAft>
              <a:buClr>
                <a:srgbClr val="333333"/>
              </a:buClr>
              <a:buSzPts val="1400"/>
              <a:buNone/>
              <a:defRPr>
                <a:solidFill>
                  <a:srgbClr val="333333"/>
                </a:solidFill>
              </a:defRPr>
            </a:lvl5pPr>
            <a:lvl6pPr lvl="5" rtl="0">
              <a:spcBef>
                <a:spcPts val="0"/>
              </a:spcBef>
              <a:spcAft>
                <a:spcPts val="0"/>
              </a:spcAft>
              <a:buClr>
                <a:srgbClr val="333333"/>
              </a:buClr>
              <a:buSzPts val="1400"/>
              <a:buNone/>
              <a:defRPr>
                <a:solidFill>
                  <a:srgbClr val="333333"/>
                </a:solidFill>
              </a:defRPr>
            </a:lvl6pPr>
            <a:lvl7pPr lvl="6" rtl="0">
              <a:spcBef>
                <a:spcPts val="0"/>
              </a:spcBef>
              <a:spcAft>
                <a:spcPts val="0"/>
              </a:spcAft>
              <a:buClr>
                <a:srgbClr val="333333"/>
              </a:buClr>
              <a:buSzPts val="1400"/>
              <a:buNone/>
              <a:defRPr>
                <a:solidFill>
                  <a:srgbClr val="333333"/>
                </a:solidFill>
              </a:defRPr>
            </a:lvl7pPr>
            <a:lvl8pPr lvl="7" rtl="0">
              <a:spcBef>
                <a:spcPts val="0"/>
              </a:spcBef>
              <a:spcAft>
                <a:spcPts val="0"/>
              </a:spcAft>
              <a:buClr>
                <a:srgbClr val="333333"/>
              </a:buClr>
              <a:buSzPts val="1400"/>
              <a:buNone/>
              <a:defRPr>
                <a:solidFill>
                  <a:srgbClr val="333333"/>
                </a:solidFill>
              </a:defRPr>
            </a:lvl8pPr>
            <a:lvl9pPr lvl="8" rtl="0">
              <a:spcBef>
                <a:spcPts val="0"/>
              </a:spcBef>
              <a:spcAft>
                <a:spcPts val="0"/>
              </a:spcAft>
              <a:buClr>
                <a:srgbClr val="333333"/>
              </a:buClr>
              <a:buSzPts val="1400"/>
              <a:buNone/>
              <a:defRPr>
                <a:solidFill>
                  <a:srgbClr val="333333"/>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ntent 1-2 1 1">
  <p:cSld name="Content 1-2_1_1">
    <p:spTree>
      <p:nvGrpSpPr>
        <p:cNvPr id="1" name="Shape 159"/>
        <p:cNvGrpSpPr/>
        <p:nvPr/>
      </p:nvGrpSpPr>
      <p:grpSpPr>
        <a:xfrm>
          <a:off x="0" y="0"/>
          <a:ext cx="0" cy="0"/>
          <a:chOff x="0" y="0"/>
          <a:chExt cx="0" cy="0"/>
        </a:xfrm>
      </p:grpSpPr>
      <p:sp>
        <p:nvSpPr>
          <p:cNvPr id="160" name="Google Shape;160;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rtl="0">
              <a:buNone/>
              <a:defRPr sz="1300">
                <a:solidFill>
                  <a:srgbClr val="00547A"/>
                </a:solidFill>
              </a:defRPr>
            </a:lvl1pPr>
            <a:lvl2pPr lvl="1" rtl="0">
              <a:buNone/>
              <a:defRPr sz="1300">
                <a:solidFill>
                  <a:srgbClr val="00547A"/>
                </a:solidFill>
              </a:defRPr>
            </a:lvl2pPr>
            <a:lvl3pPr lvl="2" rtl="0">
              <a:buNone/>
              <a:defRPr sz="1300">
                <a:solidFill>
                  <a:srgbClr val="00547A"/>
                </a:solidFill>
              </a:defRPr>
            </a:lvl3pPr>
            <a:lvl4pPr lvl="3" rtl="0">
              <a:buNone/>
              <a:defRPr sz="1300">
                <a:solidFill>
                  <a:srgbClr val="00547A"/>
                </a:solidFill>
              </a:defRPr>
            </a:lvl4pPr>
            <a:lvl5pPr lvl="4" rtl="0">
              <a:buNone/>
              <a:defRPr sz="1300">
                <a:solidFill>
                  <a:srgbClr val="00547A"/>
                </a:solidFill>
              </a:defRPr>
            </a:lvl5pPr>
            <a:lvl6pPr lvl="5" rtl="0">
              <a:buNone/>
              <a:defRPr sz="1300">
                <a:solidFill>
                  <a:srgbClr val="00547A"/>
                </a:solidFill>
              </a:defRPr>
            </a:lvl6pPr>
            <a:lvl7pPr lvl="6" rtl="0">
              <a:buNone/>
              <a:defRPr sz="1300">
                <a:solidFill>
                  <a:srgbClr val="00547A"/>
                </a:solidFill>
              </a:defRPr>
            </a:lvl7pPr>
            <a:lvl8pPr lvl="7" rtl="0">
              <a:buNone/>
              <a:defRPr sz="1300">
                <a:solidFill>
                  <a:srgbClr val="00547A"/>
                </a:solidFill>
              </a:defRPr>
            </a:lvl8pPr>
            <a:lvl9pPr lvl="8" rtl="0">
              <a:buNone/>
              <a:defRPr sz="1300">
                <a:solidFill>
                  <a:srgbClr val="00547A"/>
                </a:solidFill>
              </a:defRPr>
            </a:lvl9pPr>
          </a:lstStyle>
          <a:p>
            <a:pPr marL="0" lvl="0" indent="0" algn="r" rtl="0">
              <a:spcBef>
                <a:spcPts val="0"/>
              </a:spcBef>
              <a:spcAft>
                <a:spcPts val="0"/>
              </a:spcAft>
              <a:buNone/>
            </a:pPr>
            <a:fld id="{00000000-1234-1234-1234-123412341234}" type="slidenum">
              <a:rPr lang="en"/>
              <a:t>‹#›</a:t>
            </a:fld>
            <a:endParaRPr/>
          </a:p>
        </p:txBody>
      </p:sp>
      <p:pic>
        <p:nvPicPr>
          <p:cNvPr id="161" name="Google Shape;161;p31"/>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62" name="Google Shape;162;p31"/>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163" name="Google Shape;163;p31"/>
          <p:cNvPicPr preferRelativeResize="0"/>
          <p:nvPr/>
        </p:nvPicPr>
        <p:blipFill rotWithShape="1">
          <a:blip r:embed="rId3">
            <a:alphaModFix/>
          </a:blip>
          <a:srcRect l="54170"/>
          <a:stretch/>
        </p:blipFill>
        <p:spPr>
          <a:xfrm>
            <a:off x="4804557" y="306600"/>
            <a:ext cx="4393989" cy="71625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ustom Layout 1 5">
  <p:cSld name="CUSTOM_1_4">
    <p:spTree>
      <p:nvGrpSpPr>
        <p:cNvPr id="1" name="Shape 164"/>
        <p:cNvGrpSpPr/>
        <p:nvPr/>
      </p:nvGrpSpPr>
      <p:grpSpPr>
        <a:xfrm>
          <a:off x="0" y="0"/>
          <a:ext cx="0" cy="0"/>
          <a:chOff x="0" y="0"/>
          <a:chExt cx="0" cy="0"/>
        </a:xfrm>
      </p:grpSpPr>
      <p:pic>
        <p:nvPicPr>
          <p:cNvPr id="165" name="Google Shape;165;p3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66" name="Google Shape;166;p32"/>
          <p:cNvSpPr txBox="1">
            <a:spLocks noGrp="1"/>
          </p:cNvSpPr>
          <p:nvPr>
            <p:ph type="title"/>
          </p:nvPr>
        </p:nvSpPr>
        <p:spPr>
          <a:xfrm>
            <a:off x="578900" y="713125"/>
            <a:ext cx="5448000" cy="939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1pPr>
            <a:lvl2pPr lvl="1"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2pPr>
            <a:lvl3pPr lvl="2"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3pPr>
            <a:lvl4pPr lvl="3"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4pPr>
            <a:lvl5pPr lvl="4"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5pPr>
            <a:lvl6pPr lvl="5"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6pPr>
            <a:lvl7pPr lvl="6"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7pPr>
            <a:lvl8pPr lvl="7"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8pPr>
            <a:lvl9pPr lvl="8"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9pPr>
          </a:lstStyle>
          <a:p>
            <a:endParaRPr/>
          </a:p>
        </p:txBody>
      </p:sp>
      <p:sp>
        <p:nvSpPr>
          <p:cNvPr id="167" name="Google Shape;167;p32"/>
          <p:cNvSpPr txBox="1">
            <a:spLocks noGrp="1"/>
          </p:cNvSpPr>
          <p:nvPr>
            <p:ph type="subTitle" idx="1"/>
          </p:nvPr>
        </p:nvSpPr>
        <p:spPr>
          <a:xfrm>
            <a:off x="1181750" y="1741075"/>
            <a:ext cx="4242300" cy="5265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333333"/>
              </a:buClr>
              <a:buSzPts val="2000"/>
              <a:buFont typeface="Open Sans Light"/>
              <a:buNone/>
              <a:defRPr sz="2000">
                <a:solidFill>
                  <a:srgbClr val="333333"/>
                </a:solidFill>
                <a:latin typeface="Open Sans Light"/>
                <a:ea typeface="Open Sans Light"/>
                <a:cs typeface="Open Sans Light"/>
                <a:sym typeface="Open Sans Light"/>
              </a:defRPr>
            </a:lvl1pPr>
            <a:lvl2pPr lvl="1" rtl="0">
              <a:spcBef>
                <a:spcPts val="0"/>
              </a:spcBef>
              <a:spcAft>
                <a:spcPts val="0"/>
              </a:spcAft>
              <a:buClr>
                <a:srgbClr val="333333"/>
              </a:buClr>
              <a:buSzPts val="1400"/>
              <a:buNone/>
              <a:defRPr>
                <a:solidFill>
                  <a:srgbClr val="333333"/>
                </a:solidFill>
              </a:defRPr>
            </a:lvl2pPr>
            <a:lvl3pPr lvl="2" rtl="0">
              <a:spcBef>
                <a:spcPts val="0"/>
              </a:spcBef>
              <a:spcAft>
                <a:spcPts val="0"/>
              </a:spcAft>
              <a:buClr>
                <a:srgbClr val="333333"/>
              </a:buClr>
              <a:buSzPts val="1400"/>
              <a:buNone/>
              <a:defRPr>
                <a:solidFill>
                  <a:srgbClr val="333333"/>
                </a:solidFill>
              </a:defRPr>
            </a:lvl3pPr>
            <a:lvl4pPr lvl="3" rtl="0">
              <a:spcBef>
                <a:spcPts val="0"/>
              </a:spcBef>
              <a:spcAft>
                <a:spcPts val="0"/>
              </a:spcAft>
              <a:buClr>
                <a:srgbClr val="333333"/>
              </a:buClr>
              <a:buSzPts val="1400"/>
              <a:buNone/>
              <a:defRPr>
                <a:solidFill>
                  <a:srgbClr val="333333"/>
                </a:solidFill>
              </a:defRPr>
            </a:lvl4pPr>
            <a:lvl5pPr lvl="4" rtl="0">
              <a:spcBef>
                <a:spcPts val="0"/>
              </a:spcBef>
              <a:spcAft>
                <a:spcPts val="0"/>
              </a:spcAft>
              <a:buClr>
                <a:srgbClr val="333333"/>
              </a:buClr>
              <a:buSzPts val="1400"/>
              <a:buNone/>
              <a:defRPr>
                <a:solidFill>
                  <a:srgbClr val="333333"/>
                </a:solidFill>
              </a:defRPr>
            </a:lvl5pPr>
            <a:lvl6pPr lvl="5" rtl="0">
              <a:spcBef>
                <a:spcPts val="0"/>
              </a:spcBef>
              <a:spcAft>
                <a:spcPts val="0"/>
              </a:spcAft>
              <a:buClr>
                <a:srgbClr val="333333"/>
              </a:buClr>
              <a:buSzPts val="1400"/>
              <a:buNone/>
              <a:defRPr>
                <a:solidFill>
                  <a:srgbClr val="333333"/>
                </a:solidFill>
              </a:defRPr>
            </a:lvl6pPr>
            <a:lvl7pPr lvl="6" rtl="0">
              <a:spcBef>
                <a:spcPts val="0"/>
              </a:spcBef>
              <a:spcAft>
                <a:spcPts val="0"/>
              </a:spcAft>
              <a:buClr>
                <a:srgbClr val="333333"/>
              </a:buClr>
              <a:buSzPts val="1400"/>
              <a:buNone/>
              <a:defRPr>
                <a:solidFill>
                  <a:srgbClr val="333333"/>
                </a:solidFill>
              </a:defRPr>
            </a:lvl7pPr>
            <a:lvl8pPr lvl="7" rtl="0">
              <a:spcBef>
                <a:spcPts val="0"/>
              </a:spcBef>
              <a:spcAft>
                <a:spcPts val="0"/>
              </a:spcAft>
              <a:buClr>
                <a:srgbClr val="333333"/>
              </a:buClr>
              <a:buSzPts val="1400"/>
              <a:buNone/>
              <a:defRPr>
                <a:solidFill>
                  <a:srgbClr val="333333"/>
                </a:solidFill>
              </a:defRPr>
            </a:lvl8pPr>
            <a:lvl9pPr lvl="8" rtl="0">
              <a:spcBef>
                <a:spcPts val="0"/>
              </a:spcBef>
              <a:spcAft>
                <a:spcPts val="0"/>
              </a:spcAft>
              <a:buClr>
                <a:srgbClr val="333333"/>
              </a:buClr>
              <a:buSzPts val="1400"/>
              <a:buNone/>
              <a:defRPr>
                <a:solidFill>
                  <a:srgbClr val="33333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1 1">
  <p:cSld name="BLANK_1_1">
    <p:spTree>
      <p:nvGrpSpPr>
        <p:cNvPr id="1" name="Shape 23"/>
        <p:cNvGrpSpPr/>
        <p:nvPr/>
      </p:nvGrpSpPr>
      <p:grpSpPr>
        <a:xfrm>
          <a:off x="0" y="0"/>
          <a:ext cx="0" cy="0"/>
          <a:chOff x="0" y="0"/>
          <a:chExt cx="0" cy="0"/>
        </a:xfrm>
      </p:grpSpPr>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5" name="Google Shape;25;p5"/>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FF6600"/>
              </a:buClr>
              <a:buSzPts val="2800"/>
              <a:buFont typeface="Archivo ExtraBold"/>
              <a:buNone/>
              <a:defRPr>
                <a:solidFill>
                  <a:srgbClr val="FF6600"/>
                </a:solidFill>
                <a:latin typeface="Archivo ExtraBold"/>
                <a:ea typeface="Archivo ExtraBold"/>
                <a:cs typeface="Archivo ExtraBold"/>
                <a:sym typeface="Archivo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Clr>
                <a:schemeClr val="dk1"/>
              </a:buClr>
              <a:buSzPts val="1800"/>
              <a:buFont typeface="Archivo"/>
              <a:buChar char="●"/>
              <a:defRPr>
                <a:solidFill>
                  <a:schemeClr val="dk1"/>
                </a:solidFill>
                <a:latin typeface="Archivo"/>
                <a:ea typeface="Archivo"/>
                <a:cs typeface="Archivo"/>
                <a:sym typeface="Archivo"/>
              </a:defRPr>
            </a:lvl1pPr>
            <a:lvl2pPr marL="914400" lvl="1"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rtl="0">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pic>
        <p:nvPicPr>
          <p:cNvPr id="27" name="Google Shape;27;p5"/>
          <p:cNvPicPr preferRelativeResize="0"/>
          <p:nvPr/>
        </p:nvPicPr>
        <p:blipFill rotWithShape="1">
          <a:blip r:embed="rId2">
            <a:alphaModFix/>
          </a:blip>
          <a:srcRect/>
          <a:stretch/>
        </p:blipFill>
        <p:spPr>
          <a:xfrm>
            <a:off x="171893" y="163535"/>
            <a:ext cx="246646" cy="261250"/>
          </a:xfrm>
          <a:prstGeom prst="rect">
            <a:avLst/>
          </a:prstGeom>
          <a:noFill/>
          <a:ln>
            <a:noFill/>
          </a:ln>
        </p:spPr>
      </p:pic>
      <p:sp>
        <p:nvSpPr>
          <p:cNvPr id="28" name="Google Shape;28;p5"/>
          <p:cNvSpPr txBox="1"/>
          <p:nvPr/>
        </p:nvSpPr>
        <p:spPr>
          <a:xfrm rot="-5400000">
            <a:off x="-1117597" y="3450560"/>
            <a:ext cx="2824500" cy="2337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000000"/>
              </a:buClr>
              <a:buSzPts val="800"/>
              <a:buFont typeface="Archivo Medium"/>
              <a:buNone/>
            </a:pPr>
            <a:r>
              <a:rPr lang="en" sz="800" b="0" i="0" u="none" strike="noStrike" cap="none">
                <a:solidFill>
                  <a:srgbClr val="000000"/>
                </a:solidFill>
                <a:latin typeface="Archivo Medium"/>
                <a:ea typeface="Archivo Medium"/>
                <a:cs typeface="Archivo Medium"/>
                <a:sym typeface="Archivo Medium"/>
              </a:rPr>
              <a:t>NEW ENERGY NEXUS </a:t>
            </a:r>
            <a:endParaRPr sz="11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1-2 2">
  <p:cSld name="Content 1-2_2">
    <p:spTree>
      <p:nvGrpSpPr>
        <p:cNvPr id="1" name="Shape 168"/>
        <p:cNvGrpSpPr/>
        <p:nvPr/>
      </p:nvGrpSpPr>
      <p:grpSpPr>
        <a:xfrm>
          <a:off x="0" y="0"/>
          <a:ext cx="0" cy="0"/>
          <a:chOff x="0" y="0"/>
          <a:chExt cx="0" cy="0"/>
        </a:xfrm>
      </p:grpSpPr>
      <p:sp>
        <p:nvSpPr>
          <p:cNvPr id="169" name="Google Shape;169;p33"/>
          <p:cNvSpPr txBox="1">
            <a:spLocks noGrp="1"/>
          </p:cNvSpPr>
          <p:nvPr>
            <p:ph type="title"/>
          </p:nvPr>
        </p:nvSpPr>
        <p:spPr>
          <a:xfrm>
            <a:off x="628650" y="193127"/>
            <a:ext cx="2949300" cy="362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0" name="Google Shape;170;p33"/>
          <p:cNvSpPr txBox="1">
            <a:spLocks noGrp="1"/>
          </p:cNvSpPr>
          <p:nvPr>
            <p:ph type="body" idx="1"/>
          </p:nvPr>
        </p:nvSpPr>
        <p:spPr>
          <a:xfrm>
            <a:off x="629841" y="628650"/>
            <a:ext cx="29493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71" name="Google Shape;171;p33"/>
          <p:cNvSpPr txBox="1">
            <a:spLocks noGrp="1"/>
          </p:cNvSpPr>
          <p:nvPr>
            <p:ph type="body" idx="2"/>
          </p:nvPr>
        </p:nvSpPr>
        <p:spPr>
          <a:xfrm>
            <a:off x="629841" y="1148912"/>
            <a:ext cx="3240600" cy="28791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72" name="Google Shape;172;p33"/>
          <p:cNvSpPr>
            <a:spLocks noGrp="1"/>
          </p:cNvSpPr>
          <p:nvPr>
            <p:ph type="pic" idx="3"/>
          </p:nvPr>
        </p:nvSpPr>
        <p:spPr>
          <a:xfrm>
            <a:off x="4572000" y="0"/>
            <a:ext cx="4572000" cy="49506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2100"/>
              <a:buFont typeface="Arial"/>
              <a:buNone/>
              <a:defRPr sz="21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pic>
        <p:nvPicPr>
          <p:cNvPr id="173" name="Google Shape;173;p33"/>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74" name="Google Shape;174;p33"/>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ntent 1-2 3">
  <p:cSld name="Content 1-2_3">
    <p:spTree>
      <p:nvGrpSpPr>
        <p:cNvPr id="1" name="Shape 175"/>
        <p:cNvGrpSpPr/>
        <p:nvPr/>
      </p:nvGrpSpPr>
      <p:grpSpPr>
        <a:xfrm>
          <a:off x="0" y="0"/>
          <a:ext cx="0" cy="0"/>
          <a:chOff x="0" y="0"/>
          <a:chExt cx="0" cy="0"/>
        </a:xfrm>
      </p:grpSpPr>
      <p:sp>
        <p:nvSpPr>
          <p:cNvPr id="176" name="Google Shape;176;p34"/>
          <p:cNvSpPr txBox="1">
            <a:spLocks noGrp="1"/>
          </p:cNvSpPr>
          <p:nvPr>
            <p:ph type="title"/>
          </p:nvPr>
        </p:nvSpPr>
        <p:spPr>
          <a:xfrm>
            <a:off x="628650" y="193127"/>
            <a:ext cx="2949300" cy="362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7" name="Google Shape;177;p34"/>
          <p:cNvSpPr txBox="1">
            <a:spLocks noGrp="1"/>
          </p:cNvSpPr>
          <p:nvPr>
            <p:ph type="body" idx="1"/>
          </p:nvPr>
        </p:nvSpPr>
        <p:spPr>
          <a:xfrm>
            <a:off x="629841" y="628650"/>
            <a:ext cx="29493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78" name="Google Shape;178;p34"/>
          <p:cNvSpPr txBox="1">
            <a:spLocks noGrp="1"/>
          </p:cNvSpPr>
          <p:nvPr>
            <p:ph type="body" idx="2"/>
          </p:nvPr>
        </p:nvSpPr>
        <p:spPr>
          <a:xfrm>
            <a:off x="629841" y="1148912"/>
            <a:ext cx="3240600" cy="28791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79" name="Google Shape;179;p34"/>
          <p:cNvSpPr>
            <a:spLocks noGrp="1"/>
          </p:cNvSpPr>
          <p:nvPr>
            <p:ph type="pic" idx="3"/>
          </p:nvPr>
        </p:nvSpPr>
        <p:spPr>
          <a:xfrm>
            <a:off x="4572000" y="0"/>
            <a:ext cx="4572000" cy="49506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2100"/>
              <a:buFont typeface="Arial"/>
              <a:buNone/>
              <a:defRPr sz="21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80" name="Google Shape;180;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rtl="0">
              <a:buNone/>
              <a:defRPr sz="1300">
                <a:solidFill>
                  <a:srgbClr val="00547A"/>
                </a:solidFill>
              </a:defRPr>
            </a:lvl1pPr>
            <a:lvl2pPr lvl="1" rtl="0">
              <a:buNone/>
              <a:defRPr sz="1300">
                <a:solidFill>
                  <a:srgbClr val="00547A"/>
                </a:solidFill>
              </a:defRPr>
            </a:lvl2pPr>
            <a:lvl3pPr lvl="2" rtl="0">
              <a:buNone/>
              <a:defRPr sz="1300">
                <a:solidFill>
                  <a:srgbClr val="00547A"/>
                </a:solidFill>
              </a:defRPr>
            </a:lvl3pPr>
            <a:lvl4pPr lvl="3" rtl="0">
              <a:buNone/>
              <a:defRPr sz="1300">
                <a:solidFill>
                  <a:srgbClr val="00547A"/>
                </a:solidFill>
              </a:defRPr>
            </a:lvl4pPr>
            <a:lvl5pPr lvl="4" rtl="0">
              <a:buNone/>
              <a:defRPr sz="1300">
                <a:solidFill>
                  <a:srgbClr val="00547A"/>
                </a:solidFill>
              </a:defRPr>
            </a:lvl5pPr>
            <a:lvl6pPr lvl="5" rtl="0">
              <a:buNone/>
              <a:defRPr sz="1300">
                <a:solidFill>
                  <a:srgbClr val="00547A"/>
                </a:solidFill>
              </a:defRPr>
            </a:lvl6pPr>
            <a:lvl7pPr lvl="6" rtl="0">
              <a:buNone/>
              <a:defRPr sz="1300">
                <a:solidFill>
                  <a:srgbClr val="00547A"/>
                </a:solidFill>
              </a:defRPr>
            </a:lvl7pPr>
            <a:lvl8pPr lvl="7" rtl="0">
              <a:buNone/>
              <a:defRPr sz="1300">
                <a:solidFill>
                  <a:srgbClr val="00547A"/>
                </a:solidFill>
              </a:defRPr>
            </a:lvl8pPr>
            <a:lvl9pPr lvl="8" rtl="0">
              <a:buNone/>
              <a:defRPr sz="1300">
                <a:solidFill>
                  <a:srgbClr val="00547A"/>
                </a:solidFill>
              </a:defRPr>
            </a:lvl9pPr>
          </a:lstStyle>
          <a:p>
            <a:pPr marL="0" lvl="0" indent="0" algn="r" rtl="0">
              <a:spcBef>
                <a:spcPts val="0"/>
              </a:spcBef>
              <a:spcAft>
                <a:spcPts val="0"/>
              </a:spcAft>
              <a:buNone/>
            </a:pPr>
            <a:fld id="{00000000-1234-1234-1234-123412341234}" type="slidenum">
              <a:rPr lang="en"/>
              <a:t>‹#›</a:t>
            </a:fld>
            <a:endParaRPr/>
          </a:p>
        </p:txBody>
      </p:sp>
      <p:pic>
        <p:nvPicPr>
          <p:cNvPr id="181" name="Google Shape;181;p34"/>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82" name="Google Shape;182;p34"/>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t 1-2 4">
  <p:cSld name="Content 1-2_4">
    <p:spTree>
      <p:nvGrpSpPr>
        <p:cNvPr id="1" name="Shape 183"/>
        <p:cNvGrpSpPr/>
        <p:nvPr/>
      </p:nvGrpSpPr>
      <p:grpSpPr>
        <a:xfrm>
          <a:off x="0" y="0"/>
          <a:ext cx="0" cy="0"/>
          <a:chOff x="0" y="0"/>
          <a:chExt cx="0" cy="0"/>
        </a:xfrm>
      </p:grpSpPr>
      <p:sp>
        <p:nvSpPr>
          <p:cNvPr id="184" name="Google Shape;184;p35"/>
          <p:cNvSpPr txBox="1">
            <a:spLocks noGrp="1"/>
          </p:cNvSpPr>
          <p:nvPr>
            <p:ph type="title"/>
          </p:nvPr>
        </p:nvSpPr>
        <p:spPr>
          <a:xfrm>
            <a:off x="628650" y="193127"/>
            <a:ext cx="2949300" cy="362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 name="Google Shape;185;p35"/>
          <p:cNvSpPr txBox="1">
            <a:spLocks noGrp="1"/>
          </p:cNvSpPr>
          <p:nvPr>
            <p:ph type="body" idx="1"/>
          </p:nvPr>
        </p:nvSpPr>
        <p:spPr>
          <a:xfrm>
            <a:off x="629841" y="628650"/>
            <a:ext cx="29493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86" name="Google Shape;186;p35"/>
          <p:cNvSpPr txBox="1">
            <a:spLocks noGrp="1"/>
          </p:cNvSpPr>
          <p:nvPr>
            <p:ph type="body" idx="2"/>
          </p:nvPr>
        </p:nvSpPr>
        <p:spPr>
          <a:xfrm>
            <a:off x="629841" y="1148912"/>
            <a:ext cx="3240600" cy="28791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187" name="Google Shape;187;p35"/>
          <p:cNvSpPr>
            <a:spLocks noGrp="1"/>
          </p:cNvSpPr>
          <p:nvPr>
            <p:ph type="pic" idx="3"/>
          </p:nvPr>
        </p:nvSpPr>
        <p:spPr>
          <a:xfrm>
            <a:off x="4572000" y="0"/>
            <a:ext cx="4572000" cy="49506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2100"/>
              <a:buFont typeface="Arial"/>
              <a:buNone/>
              <a:defRPr sz="21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pic>
        <p:nvPicPr>
          <p:cNvPr id="188" name="Google Shape;188;p35"/>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89" name="Google Shape;189;p35"/>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ustom Layout 1 6">
  <p:cSld name="CUSTOM_1_5">
    <p:spTree>
      <p:nvGrpSpPr>
        <p:cNvPr id="1" name="Shape 190"/>
        <p:cNvGrpSpPr/>
        <p:nvPr/>
      </p:nvGrpSpPr>
      <p:grpSpPr>
        <a:xfrm>
          <a:off x="0" y="0"/>
          <a:ext cx="0" cy="0"/>
          <a:chOff x="0" y="0"/>
          <a:chExt cx="0" cy="0"/>
        </a:xfrm>
      </p:grpSpPr>
      <p:pic>
        <p:nvPicPr>
          <p:cNvPr id="191" name="Google Shape;191;p3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92" name="Google Shape;192;p36"/>
          <p:cNvSpPr txBox="1">
            <a:spLocks noGrp="1"/>
          </p:cNvSpPr>
          <p:nvPr>
            <p:ph type="title"/>
          </p:nvPr>
        </p:nvSpPr>
        <p:spPr>
          <a:xfrm>
            <a:off x="578900" y="713125"/>
            <a:ext cx="5448000" cy="9396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1pPr>
            <a:lvl2pPr lvl="1"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2pPr>
            <a:lvl3pPr lvl="2"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3pPr>
            <a:lvl4pPr lvl="3"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4pPr>
            <a:lvl5pPr lvl="4"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5pPr>
            <a:lvl6pPr lvl="5"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6pPr>
            <a:lvl7pPr lvl="6"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7pPr>
            <a:lvl8pPr lvl="7"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8pPr>
            <a:lvl9pPr lvl="8" rtl="0">
              <a:spcBef>
                <a:spcPts val="0"/>
              </a:spcBef>
              <a:spcAft>
                <a:spcPts val="0"/>
              </a:spcAft>
              <a:buClr>
                <a:srgbClr val="333333"/>
              </a:buClr>
              <a:buSzPts val="2900"/>
              <a:buFont typeface="Secular One"/>
              <a:buNone/>
              <a:defRPr sz="2900">
                <a:solidFill>
                  <a:srgbClr val="333333"/>
                </a:solidFill>
                <a:latin typeface="Secular One"/>
                <a:ea typeface="Secular One"/>
                <a:cs typeface="Secular One"/>
                <a:sym typeface="Secular One"/>
              </a:defRPr>
            </a:lvl9pPr>
          </a:lstStyle>
          <a:p>
            <a:endParaRPr/>
          </a:p>
        </p:txBody>
      </p:sp>
      <p:sp>
        <p:nvSpPr>
          <p:cNvPr id="193" name="Google Shape;193;p36"/>
          <p:cNvSpPr txBox="1">
            <a:spLocks noGrp="1"/>
          </p:cNvSpPr>
          <p:nvPr>
            <p:ph type="subTitle" idx="1"/>
          </p:nvPr>
        </p:nvSpPr>
        <p:spPr>
          <a:xfrm>
            <a:off x="1181750" y="1741075"/>
            <a:ext cx="4242300" cy="5265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333333"/>
              </a:buClr>
              <a:buSzPts val="2000"/>
              <a:buFont typeface="Open Sans Light"/>
              <a:buNone/>
              <a:defRPr sz="2000">
                <a:solidFill>
                  <a:srgbClr val="333333"/>
                </a:solidFill>
                <a:latin typeface="Open Sans Light"/>
                <a:ea typeface="Open Sans Light"/>
                <a:cs typeface="Open Sans Light"/>
                <a:sym typeface="Open Sans Light"/>
              </a:defRPr>
            </a:lvl1pPr>
            <a:lvl2pPr lvl="1" rtl="0">
              <a:spcBef>
                <a:spcPts val="0"/>
              </a:spcBef>
              <a:spcAft>
                <a:spcPts val="0"/>
              </a:spcAft>
              <a:buClr>
                <a:srgbClr val="333333"/>
              </a:buClr>
              <a:buSzPts val="1400"/>
              <a:buNone/>
              <a:defRPr>
                <a:solidFill>
                  <a:srgbClr val="333333"/>
                </a:solidFill>
              </a:defRPr>
            </a:lvl2pPr>
            <a:lvl3pPr lvl="2" rtl="0">
              <a:spcBef>
                <a:spcPts val="0"/>
              </a:spcBef>
              <a:spcAft>
                <a:spcPts val="0"/>
              </a:spcAft>
              <a:buClr>
                <a:srgbClr val="333333"/>
              </a:buClr>
              <a:buSzPts val="1400"/>
              <a:buNone/>
              <a:defRPr>
                <a:solidFill>
                  <a:srgbClr val="333333"/>
                </a:solidFill>
              </a:defRPr>
            </a:lvl3pPr>
            <a:lvl4pPr lvl="3" rtl="0">
              <a:spcBef>
                <a:spcPts val="0"/>
              </a:spcBef>
              <a:spcAft>
                <a:spcPts val="0"/>
              </a:spcAft>
              <a:buClr>
                <a:srgbClr val="333333"/>
              </a:buClr>
              <a:buSzPts val="1400"/>
              <a:buNone/>
              <a:defRPr>
                <a:solidFill>
                  <a:srgbClr val="333333"/>
                </a:solidFill>
              </a:defRPr>
            </a:lvl4pPr>
            <a:lvl5pPr lvl="4" rtl="0">
              <a:spcBef>
                <a:spcPts val="0"/>
              </a:spcBef>
              <a:spcAft>
                <a:spcPts val="0"/>
              </a:spcAft>
              <a:buClr>
                <a:srgbClr val="333333"/>
              </a:buClr>
              <a:buSzPts val="1400"/>
              <a:buNone/>
              <a:defRPr>
                <a:solidFill>
                  <a:srgbClr val="333333"/>
                </a:solidFill>
              </a:defRPr>
            </a:lvl5pPr>
            <a:lvl6pPr lvl="5" rtl="0">
              <a:spcBef>
                <a:spcPts val="0"/>
              </a:spcBef>
              <a:spcAft>
                <a:spcPts val="0"/>
              </a:spcAft>
              <a:buClr>
                <a:srgbClr val="333333"/>
              </a:buClr>
              <a:buSzPts val="1400"/>
              <a:buNone/>
              <a:defRPr>
                <a:solidFill>
                  <a:srgbClr val="333333"/>
                </a:solidFill>
              </a:defRPr>
            </a:lvl6pPr>
            <a:lvl7pPr lvl="6" rtl="0">
              <a:spcBef>
                <a:spcPts val="0"/>
              </a:spcBef>
              <a:spcAft>
                <a:spcPts val="0"/>
              </a:spcAft>
              <a:buClr>
                <a:srgbClr val="333333"/>
              </a:buClr>
              <a:buSzPts val="1400"/>
              <a:buNone/>
              <a:defRPr>
                <a:solidFill>
                  <a:srgbClr val="333333"/>
                </a:solidFill>
              </a:defRPr>
            </a:lvl7pPr>
            <a:lvl8pPr lvl="7" rtl="0">
              <a:spcBef>
                <a:spcPts val="0"/>
              </a:spcBef>
              <a:spcAft>
                <a:spcPts val="0"/>
              </a:spcAft>
              <a:buClr>
                <a:srgbClr val="333333"/>
              </a:buClr>
              <a:buSzPts val="1400"/>
              <a:buNone/>
              <a:defRPr>
                <a:solidFill>
                  <a:srgbClr val="333333"/>
                </a:solidFill>
              </a:defRPr>
            </a:lvl8pPr>
            <a:lvl9pPr lvl="8" rtl="0">
              <a:spcBef>
                <a:spcPts val="0"/>
              </a:spcBef>
              <a:spcAft>
                <a:spcPts val="0"/>
              </a:spcAft>
              <a:buClr>
                <a:srgbClr val="333333"/>
              </a:buClr>
              <a:buSzPts val="1400"/>
              <a:buNone/>
              <a:defRPr>
                <a:solidFill>
                  <a:srgbClr val="333333"/>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ontent 1-2 1 2">
  <p:cSld name="Content 1-2_1_2">
    <p:spTree>
      <p:nvGrpSpPr>
        <p:cNvPr id="1" name="Shape 194"/>
        <p:cNvGrpSpPr/>
        <p:nvPr/>
      </p:nvGrpSpPr>
      <p:grpSpPr>
        <a:xfrm>
          <a:off x="0" y="0"/>
          <a:ext cx="0" cy="0"/>
          <a:chOff x="0" y="0"/>
          <a:chExt cx="0" cy="0"/>
        </a:xfrm>
      </p:grpSpPr>
      <p:sp>
        <p:nvSpPr>
          <p:cNvPr id="195" name="Google Shape;195;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rtl="0">
              <a:buNone/>
              <a:defRPr sz="1300">
                <a:solidFill>
                  <a:srgbClr val="00547A"/>
                </a:solidFill>
              </a:defRPr>
            </a:lvl1pPr>
            <a:lvl2pPr lvl="1" rtl="0">
              <a:buNone/>
              <a:defRPr sz="1300">
                <a:solidFill>
                  <a:srgbClr val="00547A"/>
                </a:solidFill>
              </a:defRPr>
            </a:lvl2pPr>
            <a:lvl3pPr lvl="2" rtl="0">
              <a:buNone/>
              <a:defRPr sz="1300">
                <a:solidFill>
                  <a:srgbClr val="00547A"/>
                </a:solidFill>
              </a:defRPr>
            </a:lvl3pPr>
            <a:lvl4pPr lvl="3" rtl="0">
              <a:buNone/>
              <a:defRPr sz="1300">
                <a:solidFill>
                  <a:srgbClr val="00547A"/>
                </a:solidFill>
              </a:defRPr>
            </a:lvl4pPr>
            <a:lvl5pPr lvl="4" rtl="0">
              <a:buNone/>
              <a:defRPr sz="1300">
                <a:solidFill>
                  <a:srgbClr val="00547A"/>
                </a:solidFill>
              </a:defRPr>
            </a:lvl5pPr>
            <a:lvl6pPr lvl="5" rtl="0">
              <a:buNone/>
              <a:defRPr sz="1300">
                <a:solidFill>
                  <a:srgbClr val="00547A"/>
                </a:solidFill>
              </a:defRPr>
            </a:lvl6pPr>
            <a:lvl7pPr lvl="6" rtl="0">
              <a:buNone/>
              <a:defRPr sz="1300">
                <a:solidFill>
                  <a:srgbClr val="00547A"/>
                </a:solidFill>
              </a:defRPr>
            </a:lvl7pPr>
            <a:lvl8pPr lvl="7" rtl="0">
              <a:buNone/>
              <a:defRPr sz="1300">
                <a:solidFill>
                  <a:srgbClr val="00547A"/>
                </a:solidFill>
              </a:defRPr>
            </a:lvl8pPr>
            <a:lvl9pPr lvl="8" rtl="0">
              <a:buNone/>
              <a:defRPr sz="1300">
                <a:solidFill>
                  <a:srgbClr val="00547A"/>
                </a:solidFill>
              </a:defRPr>
            </a:lvl9pPr>
          </a:lstStyle>
          <a:p>
            <a:pPr marL="0" lvl="0" indent="0" algn="r" rtl="0">
              <a:spcBef>
                <a:spcPts val="0"/>
              </a:spcBef>
              <a:spcAft>
                <a:spcPts val="0"/>
              </a:spcAft>
              <a:buNone/>
            </a:pPr>
            <a:fld id="{00000000-1234-1234-1234-123412341234}" type="slidenum">
              <a:rPr lang="en"/>
              <a:t>‹#›</a:t>
            </a:fld>
            <a:endParaRPr/>
          </a:p>
        </p:txBody>
      </p:sp>
      <p:pic>
        <p:nvPicPr>
          <p:cNvPr id="196" name="Google Shape;196;p37"/>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197" name="Google Shape;197;p37"/>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ustom Layout 2 2">
  <p:cSld name="CUSTOM_2_2">
    <p:spTree>
      <p:nvGrpSpPr>
        <p:cNvPr id="1" name="Shape 198"/>
        <p:cNvGrpSpPr/>
        <p:nvPr/>
      </p:nvGrpSpPr>
      <p:grpSpPr>
        <a:xfrm>
          <a:off x="0" y="0"/>
          <a:ext cx="0" cy="0"/>
          <a:chOff x="0" y="0"/>
          <a:chExt cx="0" cy="0"/>
        </a:xfrm>
      </p:grpSpPr>
      <p:pic>
        <p:nvPicPr>
          <p:cNvPr id="199" name="Google Shape;199;p38" descr="图片 8"/>
          <p:cNvPicPr preferRelativeResize="0"/>
          <p:nvPr/>
        </p:nvPicPr>
        <p:blipFill rotWithShape="1">
          <a:blip r:embed="rId2">
            <a:alphaModFix/>
          </a:blip>
          <a:srcRect/>
          <a:stretch/>
        </p:blipFill>
        <p:spPr>
          <a:xfrm rot="10800000" flipH="1">
            <a:off x="0" y="4950544"/>
            <a:ext cx="9144002" cy="212272"/>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ontent 1-2 5">
  <p:cSld name="Content 1-2_5">
    <p:spTree>
      <p:nvGrpSpPr>
        <p:cNvPr id="1" name="Shape 200"/>
        <p:cNvGrpSpPr/>
        <p:nvPr/>
      </p:nvGrpSpPr>
      <p:grpSpPr>
        <a:xfrm>
          <a:off x="0" y="0"/>
          <a:ext cx="0" cy="0"/>
          <a:chOff x="0" y="0"/>
          <a:chExt cx="0" cy="0"/>
        </a:xfrm>
      </p:grpSpPr>
      <p:pic>
        <p:nvPicPr>
          <p:cNvPr id="201" name="Google Shape;201;p39"/>
          <p:cNvPicPr preferRelativeResize="0"/>
          <p:nvPr/>
        </p:nvPicPr>
        <p:blipFill rotWithShape="1">
          <a:blip r:embed="rId2">
            <a:alphaModFix/>
          </a:blip>
          <a:srcRect/>
          <a:stretch/>
        </p:blipFill>
        <p:spPr>
          <a:xfrm rot="10800000" flipH="1">
            <a:off x="0" y="4950544"/>
            <a:ext cx="9144002" cy="212272"/>
          </a:xfrm>
          <a:prstGeom prst="rect">
            <a:avLst/>
          </a:prstGeom>
          <a:noFill/>
          <a:ln>
            <a:noFill/>
          </a:ln>
        </p:spPr>
      </p:pic>
      <p:cxnSp>
        <p:nvCxnSpPr>
          <p:cNvPr id="202" name="Google Shape;202;p39"/>
          <p:cNvCxnSpPr/>
          <p:nvPr/>
        </p:nvCxnSpPr>
        <p:spPr>
          <a:xfrm>
            <a:off x="-86932" y="743755"/>
            <a:ext cx="560100" cy="0"/>
          </a:xfrm>
          <a:prstGeom prst="straightConnector1">
            <a:avLst/>
          </a:prstGeom>
          <a:noFill/>
          <a:ln w="9525" cap="flat" cmpd="sng">
            <a:solidFill>
              <a:srgbClr val="194D74"/>
            </a:solidFill>
            <a:prstDash val="solid"/>
            <a:miter lim="800000"/>
            <a:headEnd type="none" w="sm" len="sm"/>
            <a:tailEnd type="none" w="sm" len="sm"/>
          </a:ln>
        </p:spPr>
      </p:cxnSp>
      <p:sp>
        <p:nvSpPr>
          <p:cNvPr id="203" name="Google Shape;203;p39"/>
          <p:cNvSpPr/>
          <p:nvPr/>
        </p:nvSpPr>
        <p:spPr>
          <a:xfrm>
            <a:off x="473297" y="705118"/>
            <a:ext cx="77400" cy="77400"/>
          </a:xfrm>
          <a:prstGeom prst="ellipse">
            <a:avLst/>
          </a:prstGeom>
          <a:solidFill>
            <a:srgbClr val="194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4" name="Google Shape;204;p39"/>
          <p:cNvSpPr txBox="1">
            <a:spLocks noGrp="1"/>
          </p:cNvSpPr>
          <p:nvPr>
            <p:ph type="title"/>
          </p:nvPr>
        </p:nvSpPr>
        <p:spPr>
          <a:xfrm>
            <a:off x="628650" y="193127"/>
            <a:ext cx="2949300" cy="3621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5" name="Google Shape;205;p39"/>
          <p:cNvSpPr txBox="1">
            <a:spLocks noGrp="1"/>
          </p:cNvSpPr>
          <p:nvPr>
            <p:ph type="body" idx="1"/>
          </p:nvPr>
        </p:nvSpPr>
        <p:spPr>
          <a:xfrm>
            <a:off x="629841" y="628650"/>
            <a:ext cx="29493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206" name="Google Shape;206;p39"/>
          <p:cNvSpPr txBox="1">
            <a:spLocks noGrp="1"/>
          </p:cNvSpPr>
          <p:nvPr>
            <p:ph type="body" idx="2"/>
          </p:nvPr>
        </p:nvSpPr>
        <p:spPr>
          <a:xfrm>
            <a:off x="629841" y="1148912"/>
            <a:ext cx="3240600" cy="28791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1200"/>
              </a:spcBef>
              <a:spcAft>
                <a:spcPts val="0"/>
              </a:spcAft>
              <a:buClr>
                <a:schemeClr val="dk1"/>
              </a:buClr>
              <a:buSzPts val="1100"/>
              <a:buNone/>
              <a:defRPr sz="1100"/>
            </a:lvl2pPr>
            <a:lvl3pPr marL="1371600" lvl="2" indent="-228600" algn="l" rtl="0">
              <a:lnSpc>
                <a:spcPct val="90000"/>
              </a:lnSpc>
              <a:spcBef>
                <a:spcPts val="1200"/>
              </a:spcBef>
              <a:spcAft>
                <a:spcPts val="0"/>
              </a:spcAft>
              <a:buClr>
                <a:schemeClr val="dk1"/>
              </a:buClr>
              <a:buSzPts val="900"/>
              <a:buNone/>
              <a:defRPr sz="900"/>
            </a:lvl3pPr>
            <a:lvl4pPr marL="1828800" lvl="3" indent="-228600" algn="l" rtl="0">
              <a:lnSpc>
                <a:spcPct val="90000"/>
              </a:lnSpc>
              <a:spcBef>
                <a:spcPts val="1200"/>
              </a:spcBef>
              <a:spcAft>
                <a:spcPts val="0"/>
              </a:spcAft>
              <a:buClr>
                <a:schemeClr val="dk1"/>
              </a:buClr>
              <a:buSzPts val="800"/>
              <a:buNone/>
              <a:defRPr sz="800"/>
            </a:lvl4pPr>
            <a:lvl5pPr marL="2286000" lvl="4" indent="-228600" algn="l" rtl="0">
              <a:lnSpc>
                <a:spcPct val="90000"/>
              </a:lnSpc>
              <a:spcBef>
                <a:spcPts val="1200"/>
              </a:spcBef>
              <a:spcAft>
                <a:spcPts val="0"/>
              </a:spcAft>
              <a:buClr>
                <a:schemeClr val="dk1"/>
              </a:buClr>
              <a:buSzPts val="800"/>
              <a:buNone/>
              <a:defRPr sz="800"/>
            </a:lvl5pPr>
            <a:lvl6pPr marL="2743200" lvl="5" indent="-228600" algn="l" rtl="0">
              <a:lnSpc>
                <a:spcPct val="90000"/>
              </a:lnSpc>
              <a:spcBef>
                <a:spcPts val="1200"/>
              </a:spcBef>
              <a:spcAft>
                <a:spcPts val="0"/>
              </a:spcAft>
              <a:buClr>
                <a:schemeClr val="dk1"/>
              </a:buClr>
              <a:buSzPts val="800"/>
              <a:buNone/>
              <a:defRPr sz="800"/>
            </a:lvl6pPr>
            <a:lvl7pPr marL="3200400" lvl="6" indent="-228600" algn="l" rtl="0">
              <a:lnSpc>
                <a:spcPct val="90000"/>
              </a:lnSpc>
              <a:spcBef>
                <a:spcPts val="1200"/>
              </a:spcBef>
              <a:spcAft>
                <a:spcPts val="0"/>
              </a:spcAft>
              <a:buClr>
                <a:schemeClr val="dk1"/>
              </a:buClr>
              <a:buSzPts val="800"/>
              <a:buNone/>
              <a:defRPr sz="800"/>
            </a:lvl7pPr>
            <a:lvl8pPr marL="3657600" lvl="7" indent="-228600" algn="l" rtl="0">
              <a:lnSpc>
                <a:spcPct val="90000"/>
              </a:lnSpc>
              <a:spcBef>
                <a:spcPts val="1200"/>
              </a:spcBef>
              <a:spcAft>
                <a:spcPts val="0"/>
              </a:spcAft>
              <a:buClr>
                <a:schemeClr val="dk1"/>
              </a:buClr>
              <a:buSzPts val="800"/>
              <a:buNone/>
              <a:defRPr sz="800"/>
            </a:lvl8pPr>
            <a:lvl9pPr marL="4114800" lvl="8" indent="-228600" algn="l" rtl="0">
              <a:lnSpc>
                <a:spcPct val="90000"/>
              </a:lnSpc>
              <a:spcBef>
                <a:spcPts val="1200"/>
              </a:spcBef>
              <a:spcAft>
                <a:spcPts val="1200"/>
              </a:spcAft>
              <a:buClr>
                <a:schemeClr val="dk1"/>
              </a:buClr>
              <a:buSzPts val="800"/>
              <a:buNone/>
              <a:defRPr sz="800"/>
            </a:lvl9pPr>
          </a:lstStyle>
          <a:p>
            <a:endParaRPr/>
          </a:p>
        </p:txBody>
      </p:sp>
      <p:sp>
        <p:nvSpPr>
          <p:cNvPr id="207" name="Google Shape;207;p39"/>
          <p:cNvSpPr>
            <a:spLocks noGrp="1"/>
          </p:cNvSpPr>
          <p:nvPr>
            <p:ph type="pic" idx="3"/>
          </p:nvPr>
        </p:nvSpPr>
        <p:spPr>
          <a:xfrm>
            <a:off x="4572000" y="0"/>
            <a:ext cx="4572000" cy="49506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2100"/>
              <a:buFont typeface="Arial"/>
              <a:buNone/>
              <a:defRPr sz="21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ustom Layout 2 3">
  <p:cSld name="CUSTOM_2_3">
    <p:spTree>
      <p:nvGrpSpPr>
        <p:cNvPr id="1" name="Shape 208"/>
        <p:cNvGrpSpPr/>
        <p:nvPr/>
      </p:nvGrpSpPr>
      <p:grpSpPr>
        <a:xfrm>
          <a:off x="0" y="0"/>
          <a:ext cx="0" cy="0"/>
          <a:chOff x="0" y="0"/>
          <a:chExt cx="0" cy="0"/>
        </a:xfrm>
      </p:grpSpPr>
      <p:sp>
        <p:nvSpPr>
          <p:cNvPr id="209" name="Google Shape;209;p40"/>
          <p:cNvSpPr/>
          <p:nvPr/>
        </p:nvSpPr>
        <p:spPr>
          <a:xfrm>
            <a:off x="0" y="4952675"/>
            <a:ext cx="9144000" cy="190800"/>
          </a:xfrm>
          <a:prstGeom prst="rect">
            <a:avLst/>
          </a:prstGeom>
          <a:gradFill>
            <a:gsLst>
              <a:gs pos="0">
                <a:srgbClr val="FF6600"/>
              </a:gs>
              <a:gs pos="100000">
                <a:srgbClr val="000000"/>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0"/>
        <p:cNvGrpSpPr/>
        <p:nvPr/>
      </p:nvGrpSpPr>
      <p:grpSpPr>
        <a:xfrm>
          <a:off x="0" y="0"/>
          <a:ext cx="0" cy="0"/>
          <a:chOff x="0" y="0"/>
          <a:chExt cx="0" cy="0"/>
        </a:xfrm>
      </p:grpSpPr>
      <p:sp>
        <p:nvSpPr>
          <p:cNvPr id="211" name="Google Shape;211;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212" name="Google Shape;212;p41"/>
          <p:cNvPicPr preferRelativeResize="0"/>
          <p:nvPr/>
        </p:nvPicPr>
        <p:blipFill>
          <a:blip r:embed="rId2">
            <a:alphaModFix/>
          </a:blip>
          <a:stretch>
            <a:fillRect/>
          </a:stretch>
        </p:blipFill>
        <p:spPr>
          <a:xfrm>
            <a:off x="-12" y="0"/>
            <a:ext cx="9144018" cy="5143501"/>
          </a:xfrm>
          <a:prstGeom prst="rect">
            <a:avLst/>
          </a:prstGeom>
          <a:noFill/>
          <a:ln>
            <a:noFill/>
          </a:ln>
          <a:effectLst>
            <a:outerShdw blurRad="57150" dist="19050" dir="5400000" algn="bl" rotWithShape="0">
              <a:srgbClr val="000000">
                <a:alpha val="50000"/>
              </a:srgbClr>
            </a:outerShdw>
          </a:effectLst>
        </p:spPr>
      </p:pic>
      <p:pic>
        <p:nvPicPr>
          <p:cNvPr id="213" name="Google Shape;213;p41"/>
          <p:cNvPicPr preferRelativeResize="0"/>
          <p:nvPr/>
        </p:nvPicPr>
        <p:blipFill>
          <a:blip r:embed="rId3">
            <a:alphaModFix/>
          </a:blip>
          <a:stretch>
            <a:fillRect/>
          </a:stretch>
        </p:blipFill>
        <p:spPr>
          <a:xfrm>
            <a:off x="7756500" y="4526188"/>
            <a:ext cx="617300" cy="617300"/>
          </a:xfrm>
          <a:prstGeom prst="rect">
            <a:avLst/>
          </a:prstGeom>
          <a:noFill/>
          <a:ln>
            <a:noFill/>
          </a:ln>
        </p:spPr>
      </p:pic>
      <p:pic>
        <p:nvPicPr>
          <p:cNvPr id="214" name="Google Shape;214;p41"/>
          <p:cNvPicPr preferRelativeResize="0"/>
          <p:nvPr/>
        </p:nvPicPr>
        <p:blipFill>
          <a:blip r:embed="rId4">
            <a:alphaModFix/>
          </a:blip>
          <a:stretch>
            <a:fillRect/>
          </a:stretch>
        </p:blipFill>
        <p:spPr>
          <a:xfrm>
            <a:off x="8329299" y="4645825"/>
            <a:ext cx="657174" cy="26927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ontent 3 2">
  <p:cSld name="1_Content 3_2">
    <p:spTree>
      <p:nvGrpSpPr>
        <p:cNvPr id="1" name="Shape 215"/>
        <p:cNvGrpSpPr/>
        <p:nvPr/>
      </p:nvGrpSpPr>
      <p:grpSpPr>
        <a:xfrm>
          <a:off x="0" y="0"/>
          <a:ext cx="0" cy="0"/>
          <a:chOff x="0" y="0"/>
          <a:chExt cx="0" cy="0"/>
        </a:xfrm>
      </p:grpSpPr>
      <p:sp>
        <p:nvSpPr>
          <p:cNvPr id="216" name="Google Shape;216;p42"/>
          <p:cNvSpPr txBox="1">
            <a:spLocks noGrp="1"/>
          </p:cNvSpPr>
          <p:nvPr>
            <p:ph type="title"/>
          </p:nvPr>
        </p:nvSpPr>
        <p:spPr>
          <a:xfrm>
            <a:off x="628650" y="193127"/>
            <a:ext cx="2949000" cy="3624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17" name="Google Shape;217;p42"/>
          <p:cNvSpPr txBox="1">
            <a:spLocks noGrp="1"/>
          </p:cNvSpPr>
          <p:nvPr>
            <p:ph type="body" idx="1"/>
          </p:nvPr>
        </p:nvSpPr>
        <p:spPr>
          <a:xfrm>
            <a:off x="629841" y="628650"/>
            <a:ext cx="29490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18" name="Google Shape;218;p42"/>
          <p:cNvSpPr txBox="1">
            <a:spLocks noGrp="1"/>
          </p:cNvSpPr>
          <p:nvPr>
            <p:ph type="body" idx="2"/>
          </p:nvPr>
        </p:nvSpPr>
        <p:spPr>
          <a:xfrm>
            <a:off x="629842" y="3227989"/>
            <a:ext cx="2263200" cy="977400"/>
          </a:xfrm>
          <a:prstGeom prst="rect">
            <a:avLst/>
          </a:prstGeom>
          <a:noFill/>
          <a:ln>
            <a:noFill/>
          </a:ln>
        </p:spPr>
        <p:txBody>
          <a:bodyPr spcFirstLastPara="1" wrap="square" lIns="68575" tIns="34275" rIns="68575" bIns="34275" anchor="t" anchorCtr="0">
            <a:normAutofit/>
          </a:bodyPr>
          <a:lstStyle>
            <a:lvl1pPr marL="457200" lvl="0" indent="-228600" algn="l" rtl="0">
              <a:lnSpc>
                <a:spcPct val="12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19" name="Google Shape;219;p42"/>
          <p:cNvSpPr txBox="1">
            <a:spLocks noGrp="1"/>
          </p:cNvSpPr>
          <p:nvPr>
            <p:ph type="body" idx="3"/>
          </p:nvPr>
        </p:nvSpPr>
        <p:spPr>
          <a:xfrm>
            <a:off x="3506349" y="3227989"/>
            <a:ext cx="2264400" cy="930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20" name="Google Shape;220;p42"/>
          <p:cNvSpPr>
            <a:spLocks noGrp="1"/>
          </p:cNvSpPr>
          <p:nvPr>
            <p:ph type="pic" idx="4"/>
          </p:nvPr>
        </p:nvSpPr>
        <p:spPr>
          <a:xfrm>
            <a:off x="628650"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21" name="Google Shape;221;p42"/>
          <p:cNvSpPr>
            <a:spLocks noGrp="1"/>
          </p:cNvSpPr>
          <p:nvPr>
            <p:ph type="pic" idx="5"/>
          </p:nvPr>
        </p:nvSpPr>
        <p:spPr>
          <a:xfrm>
            <a:off x="3506349"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22" name="Google Shape;222;p42"/>
          <p:cNvSpPr>
            <a:spLocks noGrp="1"/>
          </p:cNvSpPr>
          <p:nvPr>
            <p:ph type="pic" idx="6"/>
          </p:nvPr>
        </p:nvSpPr>
        <p:spPr>
          <a:xfrm>
            <a:off x="6384048"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23" name="Google Shape;223;p42"/>
          <p:cNvSpPr txBox="1">
            <a:spLocks noGrp="1"/>
          </p:cNvSpPr>
          <p:nvPr>
            <p:ph type="body" idx="7"/>
          </p:nvPr>
        </p:nvSpPr>
        <p:spPr>
          <a:xfrm>
            <a:off x="6384048" y="3227989"/>
            <a:ext cx="2264400" cy="930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24" name="Google Shape;224;p42"/>
          <p:cNvSpPr/>
          <p:nvPr/>
        </p:nvSpPr>
        <p:spPr>
          <a:xfrm>
            <a:off x="0" y="4872150"/>
            <a:ext cx="9144000" cy="271500"/>
          </a:xfrm>
          <a:prstGeom prst="rect">
            <a:avLst/>
          </a:prstGeom>
          <a:gradFill>
            <a:gsLst>
              <a:gs pos="0">
                <a:srgbClr val="FF6600"/>
              </a:gs>
              <a:gs pos="100000">
                <a:srgbClr val="000000"/>
              </a:gs>
            </a:gsLst>
            <a:lin ang="8100019" scaled="0"/>
          </a:gradFill>
          <a:ln>
            <a:noFill/>
          </a:ln>
        </p:spPr>
        <p:txBody>
          <a:bodyPr spcFirstLastPara="1" wrap="square" lIns="51425" tIns="51425" rIns="51425" bIns="5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1-2 1 2">
  <p:cSld name="Content 1-2_1_2">
    <p:spTree>
      <p:nvGrpSpPr>
        <p:cNvPr id="1" name="Shape 29"/>
        <p:cNvGrpSpPr/>
        <p:nvPr/>
      </p:nvGrpSpPr>
      <p:grpSpPr>
        <a:xfrm>
          <a:off x="0" y="0"/>
          <a:ext cx="0" cy="0"/>
          <a:chOff x="0" y="0"/>
          <a:chExt cx="0" cy="0"/>
        </a:xfrm>
      </p:grpSpPr>
      <p:sp>
        <p:nvSpPr>
          <p:cNvPr id="30" name="Google Shape;30;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rtl="0">
              <a:buNone/>
              <a:defRPr sz="1300">
                <a:solidFill>
                  <a:srgbClr val="00547A"/>
                </a:solidFill>
              </a:defRPr>
            </a:lvl1pPr>
            <a:lvl2pPr lvl="1" rtl="0">
              <a:buNone/>
              <a:defRPr sz="1300">
                <a:solidFill>
                  <a:srgbClr val="00547A"/>
                </a:solidFill>
              </a:defRPr>
            </a:lvl2pPr>
            <a:lvl3pPr lvl="2" rtl="0">
              <a:buNone/>
              <a:defRPr sz="1300">
                <a:solidFill>
                  <a:srgbClr val="00547A"/>
                </a:solidFill>
              </a:defRPr>
            </a:lvl3pPr>
            <a:lvl4pPr lvl="3" rtl="0">
              <a:buNone/>
              <a:defRPr sz="1300">
                <a:solidFill>
                  <a:srgbClr val="00547A"/>
                </a:solidFill>
              </a:defRPr>
            </a:lvl4pPr>
            <a:lvl5pPr lvl="4" rtl="0">
              <a:buNone/>
              <a:defRPr sz="1300">
                <a:solidFill>
                  <a:srgbClr val="00547A"/>
                </a:solidFill>
              </a:defRPr>
            </a:lvl5pPr>
            <a:lvl6pPr lvl="5" rtl="0">
              <a:buNone/>
              <a:defRPr sz="1300">
                <a:solidFill>
                  <a:srgbClr val="00547A"/>
                </a:solidFill>
              </a:defRPr>
            </a:lvl6pPr>
            <a:lvl7pPr lvl="6" rtl="0">
              <a:buNone/>
              <a:defRPr sz="1300">
                <a:solidFill>
                  <a:srgbClr val="00547A"/>
                </a:solidFill>
              </a:defRPr>
            </a:lvl7pPr>
            <a:lvl8pPr lvl="7" rtl="0">
              <a:buNone/>
              <a:defRPr sz="1300">
                <a:solidFill>
                  <a:srgbClr val="00547A"/>
                </a:solidFill>
              </a:defRPr>
            </a:lvl8pPr>
            <a:lvl9pPr lvl="8" rtl="0">
              <a:buNone/>
              <a:defRPr sz="1300">
                <a:solidFill>
                  <a:srgbClr val="00547A"/>
                </a:solidFill>
              </a:defRPr>
            </a:lvl9pPr>
          </a:lstStyle>
          <a:p>
            <a:pPr marL="0" lvl="0" indent="0" algn="r" rtl="0">
              <a:spcBef>
                <a:spcPts val="0"/>
              </a:spcBef>
              <a:spcAft>
                <a:spcPts val="0"/>
              </a:spcAft>
              <a:buNone/>
            </a:pPr>
            <a:fld id="{00000000-1234-1234-1234-123412341234}" type="slidenum">
              <a:rPr lang="en"/>
              <a:t>‹#›</a:t>
            </a:fld>
            <a:endParaRPr/>
          </a:p>
        </p:txBody>
      </p:sp>
      <p:pic>
        <p:nvPicPr>
          <p:cNvPr id="31" name="Google Shape;31;p6"/>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32" name="Google Shape;32;p6"/>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ontent 3 3">
  <p:cSld name="1_Content 3_3">
    <p:spTree>
      <p:nvGrpSpPr>
        <p:cNvPr id="1" name="Shape 225"/>
        <p:cNvGrpSpPr/>
        <p:nvPr/>
      </p:nvGrpSpPr>
      <p:grpSpPr>
        <a:xfrm>
          <a:off x="0" y="0"/>
          <a:ext cx="0" cy="0"/>
          <a:chOff x="0" y="0"/>
          <a:chExt cx="0" cy="0"/>
        </a:xfrm>
      </p:grpSpPr>
      <p:sp>
        <p:nvSpPr>
          <p:cNvPr id="226" name="Google Shape;226;p43"/>
          <p:cNvSpPr txBox="1">
            <a:spLocks noGrp="1"/>
          </p:cNvSpPr>
          <p:nvPr>
            <p:ph type="title"/>
          </p:nvPr>
        </p:nvSpPr>
        <p:spPr>
          <a:xfrm>
            <a:off x="628650" y="193127"/>
            <a:ext cx="2949000" cy="3624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27" name="Google Shape;227;p43"/>
          <p:cNvSpPr txBox="1">
            <a:spLocks noGrp="1"/>
          </p:cNvSpPr>
          <p:nvPr>
            <p:ph type="body" idx="1"/>
          </p:nvPr>
        </p:nvSpPr>
        <p:spPr>
          <a:xfrm>
            <a:off x="629841" y="628650"/>
            <a:ext cx="29490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28" name="Google Shape;228;p43"/>
          <p:cNvSpPr txBox="1">
            <a:spLocks noGrp="1"/>
          </p:cNvSpPr>
          <p:nvPr>
            <p:ph type="body" idx="2"/>
          </p:nvPr>
        </p:nvSpPr>
        <p:spPr>
          <a:xfrm>
            <a:off x="629842" y="3227989"/>
            <a:ext cx="2263200" cy="977400"/>
          </a:xfrm>
          <a:prstGeom prst="rect">
            <a:avLst/>
          </a:prstGeom>
          <a:noFill/>
          <a:ln>
            <a:noFill/>
          </a:ln>
        </p:spPr>
        <p:txBody>
          <a:bodyPr spcFirstLastPara="1" wrap="square" lIns="68575" tIns="34275" rIns="68575" bIns="34275" anchor="t" anchorCtr="0">
            <a:normAutofit/>
          </a:bodyPr>
          <a:lstStyle>
            <a:lvl1pPr marL="457200" lvl="0" indent="-228600" algn="l" rtl="0">
              <a:lnSpc>
                <a:spcPct val="12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29" name="Google Shape;229;p43"/>
          <p:cNvSpPr txBox="1">
            <a:spLocks noGrp="1"/>
          </p:cNvSpPr>
          <p:nvPr>
            <p:ph type="body" idx="3"/>
          </p:nvPr>
        </p:nvSpPr>
        <p:spPr>
          <a:xfrm>
            <a:off x="3506349" y="3227989"/>
            <a:ext cx="2264400" cy="930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30" name="Google Shape;230;p43"/>
          <p:cNvSpPr>
            <a:spLocks noGrp="1"/>
          </p:cNvSpPr>
          <p:nvPr>
            <p:ph type="pic" idx="4"/>
          </p:nvPr>
        </p:nvSpPr>
        <p:spPr>
          <a:xfrm>
            <a:off x="628650"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31" name="Google Shape;231;p43"/>
          <p:cNvSpPr>
            <a:spLocks noGrp="1"/>
          </p:cNvSpPr>
          <p:nvPr>
            <p:ph type="pic" idx="5"/>
          </p:nvPr>
        </p:nvSpPr>
        <p:spPr>
          <a:xfrm>
            <a:off x="3506349"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32" name="Google Shape;232;p43"/>
          <p:cNvSpPr>
            <a:spLocks noGrp="1"/>
          </p:cNvSpPr>
          <p:nvPr>
            <p:ph type="pic" idx="6"/>
          </p:nvPr>
        </p:nvSpPr>
        <p:spPr>
          <a:xfrm>
            <a:off x="6384048"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33" name="Google Shape;233;p43"/>
          <p:cNvSpPr txBox="1">
            <a:spLocks noGrp="1"/>
          </p:cNvSpPr>
          <p:nvPr>
            <p:ph type="body" idx="7"/>
          </p:nvPr>
        </p:nvSpPr>
        <p:spPr>
          <a:xfrm>
            <a:off x="6384048" y="3227989"/>
            <a:ext cx="2264400" cy="930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34" name="Google Shape;234;p43"/>
          <p:cNvSpPr/>
          <p:nvPr/>
        </p:nvSpPr>
        <p:spPr>
          <a:xfrm>
            <a:off x="0" y="4872150"/>
            <a:ext cx="9144000" cy="271500"/>
          </a:xfrm>
          <a:prstGeom prst="rect">
            <a:avLst/>
          </a:prstGeom>
          <a:gradFill>
            <a:gsLst>
              <a:gs pos="0">
                <a:srgbClr val="FF6600"/>
              </a:gs>
              <a:gs pos="100000">
                <a:srgbClr val="000000"/>
              </a:gs>
            </a:gsLst>
            <a:lin ang="8100019" scaled="0"/>
          </a:gradFill>
          <a:ln>
            <a:noFill/>
          </a:ln>
        </p:spPr>
        <p:txBody>
          <a:bodyPr spcFirstLastPara="1" wrap="square" lIns="51425" tIns="51425" rIns="51425" bIns="5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ontent 3 4">
  <p:cSld name="1_Content 3_4">
    <p:spTree>
      <p:nvGrpSpPr>
        <p:cNvPr id="1" name="Shape 235"/>
        <p:cNvGrpSpPr/>
        <p:nvPr/>
      </p:nvGrpSpPr>
      <p:grpSpPr>
        <a:xfrm>
          <a:off x="0" y="0"/>
          <a:ext cx="0" cy="0"/>
          <a:chOff x="0" y="0"/>
          <a:chExt cx="0" cy="0"/>
        </a:xfrm>
      </p:grpSpPr>
      <p:sp>
        <p:nvSpPr>
          <p:cNvPr id="236" name="Google Shape;236;p44"/>
          <p:cNvSpPr txBox="1">
            <a:spLocks noGrp="1"/>
          </p:cNvSpPr>
          <p:nvPr>
            <p:ph type="title"/>
          </p:nvPr>
        </p:nvSpPr>
        <p:spPr>
          <a:xfrm>
            <a:off x="628650" y="193127"/>
            <a:ext cx="2949000" cy="3624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accent2"/>
              </a:buClr>
              <a:buSzPts val="2100"/>
              <a:buFont typeface="Arial"/>
              <a:buNone/>
              <a:defRPr sz="2100" b="1" i="0">
                <a:solidFill>
                  <a:schemeClr val="accent2"/>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37" name="Google Shape;237;p44"/>
          <p:cNvSpPr txBox="1">
            <a:spLocks noGrp="1"/>
          </p:cNvSpPr>
          <p:nvPr>
            <p:ph type="body" idx="1"/>
          </p:nvPr>
        </p:nvSpPr>
        <p:spPr>
          <a:xfrm>
            <a:off x="629841" y="628650"/>
            <a:ext cx="2949000" cy="2070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00547A"/>
              </a:buClr>
              <a:buSzPts val="1200"/>
              <a:buNone/>
              <a:defRPr sz="1200" b="0" i="1">
                <a:solidFill>
                  <a:srgbClr val="00547A"/>
                </a:solidFill>
                <a:latin typeface="Arial"/>
                <a:ea typeface="Arial"/>
                <a:cs typeface="Arial"/>
                <a:sym typeface="Aria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38" name="Google Shape;238;p44"/>
          <p:cNvSpPr txBox="1">
            <a:spLocks noGrp="1"/>
          </p:cNvSpPr>
          <p:nvPr>
            <p:ph type="body" idx="2"/>
          </p:nvPr>
        </p:nvSpPr>
        <p:spPr>
          <a:xfrm>
            <a:off x="629842" y="3227989"/>
            <a:ext cx="2263200" cy="977400"/>
          </a:xfrm>
          <a:prstGeom prst="rect">
            <a:avLst/>
          </a:prstGeom>
          <a:noFill/>
          <a:ln>
            <a:noFill/>
          </a:ln>
        </p:spPr>
        <p:txBody>
          <a:bodyPr spcFirstLastPara="1" wrap="square" lIns="68575" tIns="34275" rIns="68575" bIns="34275" anchor="t" anchorCtr="0">
            <a:normAutofit/>
          </a:bodyPr>
          <a:lstStyle>
            <a:lvl1pPr marL="457200" lvl="0" indent="-228600" algn="l" rtl="0">
              <a:lnSpc>
                <a:spcPct val="12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39" name="Google Shape;239;p44"/>
          <p:cNvSpPr txBox="1">
            <a:spLocks noGrp="1"/>
          </p:cNvSpPr>
          <p:nvPr>
            <p:ph type="body" idx="3"/>
          </p:nvPr>
        </p:nvSpPr>
        <p:spPr>
          <a:xfrm>
            <a:off x="3506349" y="3227989"/>
            <a:ext cx="2264400" cy="930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40" name="Google Shape;240;p44"/>
          <p:cNvSpPr>
            <a:spLocks noGrp="1"/>
          </p:cNvSpPr>
          <p:nvPr>
            <p:ph type="pic" idx="4"/>
          </p:nvPr>
        </p:nvSpPr>
        <p:spPr>
          <a:xfrm>
            <a:off x="628650"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41" name="Google Shape;241;p44"/>
          <p:cNvSpPr>
            <a:spLocks noGrp="1"/>
          </p:cNvSpPr>
          <p:nvPr>
            <p:ph type="pic" idx="5"/>
          </p:nvPr>
        </p:nvSpPr>
        <p:spPr>
          <a:xfrm>
            <a:off x="3506349"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42" name="Google Shape;242;p44"/>
          <p:cNvSpPr>
            <a:spLocks noGrp="1"/>
          </p:cNvSpPr>
          <p:nvPr>
            <p:ph type="pic" idx="6"/>
          </p:nvPr>
        </p:nvSpPr>
        <p:spPr>
          <a:xfrm>
            <a:off x="6384048" y="1395335"/>
            <a:ext cx="2264400" cy="14979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rgbClr val="00547A"/>
              </a:buClr>
              <a:buSzPts val="1200"/>
              <a:buFont typeface="Arial"/>
              <a:buNone/>
              <a:defRPr sz="1200" b="0" i="0" u="none" strike="noStrike" cap="none">
                <a:solidFill>
                  <a:srgbClr val="00547A"/>
                </a:solidFill>
                <a:latin typeface="Arial"/>
                <a:ea typeface="Arial"/>
                <a:cs typeface="Arial"/>
                <a:sym typeface="Arial"/>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43" name="Google Shape;243;p44"/>
          <p:cNvSpPr txBox="1">
            <a:spLocks noGrp="1"/>
          </p:cNvSpPr>
          <p:nvPr>
            <p:ph type="body" idx="7"/>
          </p:nvPr>
        </p:nvSpPr>
        <p:spPr>
          <a:xfrm>
            <a:off x="6384048" y="3227989"/>
            <a:ext cx="2264400" cy="930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3A3838"/>
              </a:buClr>
              <a:buSzPts val="900"/>
              <a:buNone/>
              <a:defRPr sz="900">
                <a:solidFill>
                  <a:srgbClr val="3A3838"/>
                </a:solidFill>
              </a:defRPr>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44" name="Google Shape;244;p44"/>
          <p:cNvSpPr/>
          <p:nvPr/>
        </p:nvSpPr>
        <p:spPr>
          <a:xfrm>
            <a:off x="0" y="4872150"/>
            <a:ext cx="9144000" cy="271500"/>
          </a:xfrm>
          <a:prstGeom prst="rect">
            <a:avLst/>
          </a:prstGeom>
          <a:gradFill>
            <a:gsLst>
              <a:gs pos="0">
                <a:srgbClr val="FF6600"/>
              </a:gs>
              <a:gs pos="100000">
                <a:srgbClr val="000000"/>
              </a:gs>
            </a:gsLst>
            <a:lin ang="8100019" scaled="0"/>
          </a:gradFill>
          <a:ln>
            <a:noFill/>
          </a:ln>
        </p:spPr>
        <p:txBody>
          <a:bodyPr spcFirstLastPara="1" wrap="square" lIns="51425" tIns="51425" rIns="51425" bIns="5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1-2 1 1">
  <p:cSld name="Content 1-2_1_1">
    <p:spTree>
      <p:nvGrpSpPr>
        <p:cNvPr id="1" name="Shape 33"/>
        <p:cNvGrpSpPr/>
        <p:nvPr/>
      </p:nvGrpSpPr>
      <p:grpSpPr>
        <a:xfrm>
          <a:off x="0" y="0"/>
          <a:ext cx="0" cy="0"/>
          <a:chOff x="0" y="0"/>
          <a:chExt cx="0" cy="0"/>
        </a:xfrm>
      </p:grpSpPr>
      <p:sp>
        <p:nvSpPr>
          <p:cNvPr id="34" name="Google Shape;34;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rtl="0">
              <a:buNone/>
              <a:defRPr sz="1300">
                <a:solidFill>
                  <a:srgbClr val="00547A"/>
                </a:solidFill>
              </a:defRPr>
            </a:lvl1pPr>
            <a:lvl2pPr lvl="1" rtl="0">
              <a:buNone/>
              <a:defRPr sz="1300">
                <a:solidFill>
                  <a:srgbClr val="00547A"/>
                </a:solidFill>
              </a:defRPr>
            </a:lvl2pPr>
            <a:lvl3pPr lvl="2" rtl="0">
              <a:buNone/>
              <a:defRPr sz="1300">
                <a:solidFill>
                  <a:srgbClr val="00547A"/>
                </a:solidFill>
              </a:defRPr>
            </a:lvl3pPr>
            <a:lvl4pPr lvl="3" rtl="0">
              <a:buNone/>
              <a:defRPr sz="1300">
                <a:solidFill>
                  <a:srgbClr val="00547A"/>
                </a:solidFill>
              </a:defRPr>
            </a:lvl4pPr>
            <a:lvl5pPr lvl="4" rtl="0">
              <a:buNone/>
              <a:defRPr sz="1300">
                <a:solidFill>
                  <a:srgbClr val="00547A"/>
                </a:solidFill>
              </a:defRPr>
            </a:lvl5pPr>
            <a:lvl6pPr lvl="5" rtl="0">
              <a:buNone/>
              <a:defRPr sz="1300">
                <a:solidFill>
                  <a:srgbClr val="00547A"/>
                </a:solidFill>
              </a:defRPr>
            </a:lvl6pPr>
            <a:lvl7pPr lvl="6" rtl="0">
              <a:buNone/>
              <a:defRPr sz="1300">
                <a:solidFill>
                  <a:srgbClr val="00547A"/>
                </a:solidFill>
              </a:defRPr>
            </a:lvl7pPr>
            <a:lvl8pPr lvl="7" rtl="0">
              <a:buNone/>
              <a:defRPr sz="1300">
                <a:solidFill>
                  <a:srgbClr val="00547A"/>
                </a:solidFill>
              </a:defRPr>
            </a:lvl8pPr>
            <a:lvl9pPr lvl="8" rtl="0">
              <a:buNone/>
              <a:defRPr sz="1300">
                <a:solidFill>
                  <a:srgbClr val="00547A"/>
                </a:solidFill>
              </a:defRPr>
            </a:lvl9pPr>
          </a:lstStyle>
          <a:p>
            <a:pPr marL="0" lvl="0" indent="0" algn="r" rtl="0">
              <a:spcBef>
                <a:spcPts val="0"/>
              </a:spcBef>
              <a:spcAft>
                <a:spcPts val="0"/>
              </a:spcAft>
              <a:buNone/>
            </a:pPr>
            <a:fld id="{00000000-1234-1234-1234-123412341234}" type="slidenum">
              <a:rPr lang="en"/>
              <a:t>‹#›</a:t>
            </a:fld>
            <a:endParaRPr/>
          </a:p>
        </p:txBody>
      </p:sp>
      <p:pic>
        <p:nvPicPr>
          <p:cNvPr id="35" name="Google Shape;35;p7"/>
          <p:cNvPicPr preferRelativeResize="0"/>
          <p:nvPr/>
        </p:nvPicPr>
        <p:blipFill>
          <a:blip r:embed="rId2">
            <a:alphaModFix amt="33000"/>
          </a:blip>
          <a:stretch>
            <a:fillRect/>
          </a:stretch>
        </p:blipFill>
        <p:spPr>
          <a:xfrm>
            <a:off x="13613" y="0"/>
            <a:ext cx="9144000" cy="5143500"/>
          </a:xfrm>
          <a:prstGeom prst="rect">
            <a:avLst/>
          </a:prstGeom>
          <a:noFill/>
          <a:ln>
            <a:noFill/>
          </a:ln>
        </p:spPr>
      </p:pic>
      <p:sp>
        <p:nvSpPr>
          <p:cNvPr id="36" name="Google Shape;36;p7"/>
          <p:cNvSpPr/>
          <p:nvPr/>
        </p:nvSpPr>
        <p:spPr>
          <a:xfrm>
            <a:off x="0" y="4942575"/>
            <a:ext cx="9171300" cy="201000"/>
          </a:xfrm>
          <a:prstGeom prst="rect">
            <a:avLst/>
          </a:prstGeom>
          <a:gradFill>
            <a:gsLst>
              <a:gs pos="0">
                <a:srgbClr val="FF6600"/>
              </a:gs>
              <a:gs pos="100000">
                <a:schemeClr val="dk1"/>
              </a:gs>
            </a:gsLst>
            <a:lin ang="8100019"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37" name="Google Shape;37;p7"/>
          <p:cNvPicPr preferRelativeResize="0"/>
          <p:nvPr/>
        </p:nvPicPr>
        <p:blipFill rotWithShape="1">
          <a:blip r:embed="rId3">
            <a:alphaModFix/>
          </a:blip>
          <a:srcRect l="54170"/>
          <a:stretch/>
        </p:blipFill>
        <p:spPr>
          <a:xfrm>
            <a:off x="4804557" y="306600"/>
            <a:ext cx="4393989" cy="7162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2"/>
        <p:cNvGrpSpPr/>
        <p:nvPr/>
      </p:nvGrpSpPr>
      <p:grpSpPr>
        <a:xfrm>
          <a:off x="0" y="0"/>
          <a:ext cx="0" cy="0"/>
          <a:chOff x="0" y="0"/>
          <a:chExt cx="0" cy="0"/>
        </a:xfrm>
      </p:grpSpPr>
      <p:pic>
        <p:nvPicPr>
          <p:cNvPr id="43" name="Google Shape;43;p9"/>
          <p:cNvPicPr preferRelativeResize="0"/>
          <p:nvPr/>
        </p:nvPicPr>
        <p:blipFill>
          <a:blip r:embed="rId2">
            <a:alphaModFix amt="33000"/>
          </a:blip>
          <a:stretch>
            <a:fillRect/>
          </a:stretch>
        </p:blipFill>
        <p:spPr>
          <a:xfrm>
            <a:off x="0" y="0"/>
            <a:ext cx="9144000" cy="5143500"/>
          </a:xfrm>
          <a:prstGeom prst="rect">
            <a:avLst/>
          </a:prstGeom>
          <a:noFill/>
          <a:ln>
            <a:noFill/>
          </a:ln>
        </p:spPr>
      </p:pic>
      <p:pic>
        <p:nvPicPr>
          <p:cNvPr id="44" name="Google Shape;44;p9"/>
          <p:cNvPicPr preferRelativeResize="0"/>
          <p:nvPr/>
        </p:nvPicPr>
        <p:blipFill>
          <a:blip r:embed="rId3">
            <a:alphaModFix/>
          </a:blip>
          <a:stretch>
            <a:fillRect/>
          </a:stretch>
        </p:blipFill>
        <p:spPr>
          <a:xfrm>
            <a:off x="0" y="0"/>
            <a:ext cx="9144003" cy="5143496"/>
          </a:xfrm>
          <a:prstGeom prst="rect">
            <a:avLst/>
          </a:prstGeom>
          <a:noFill/>
          <a:ln>
            <a:noFill/>
          </a:ln>
        </p:spPr>
      </p:pic>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1 2">
  <p:cSld name="BLANK_1_2">
    <p:spTree>
      <p:nvGrpSpPr>
        <p:cNvPr id="1" name="Shape 46"/>
        <p:cNvGrpSpPr/>
        <p:nvPr/>
      </p:nvGrpSpPr>
      <p:grpSpPr>
        <a:xfrm>
          <a:off x="0" y="0"/>
          <a:ext cx="0" cy="0"/>
          <a:chOff x="0" y="0"/>
          <a:chExt cx="0" cy="0"/>
        </a:xfrm>
      </p:grpSpPr>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48" name="Google Shape;48;p10"/>
          <p:cNvPicPr preferRelativeResize="0"/>
          <p:nvPr/>
        </p:nvPicPr>
        <p:blipFill>
          <a:blip r:embed="rId2">
            <a:alphaModFix amt="33000"/>
          </a:blip>
          <a:stretch>
            <a:fillRect/>
          </a:stretch>
        </p:blipFill>
        <p:spPr>
          <a:xfrm>
            <a:off x="0" y="0"/>
            <a:ext cx="9144000" cy="5143500"/>
          </a:xfrm>
          <a:prstGeom prst="rect">
            <a:avLst/>
          </a:prstGeom>
          <a:noFill/>
          <a:ln>
            <a:noFill/>
          </a:ln>
        </p:spPr>
      </p:pic>
      <p:sp>
        <p:nvSpPr>
          <p:cNvPr id="49" name="Google Shape;49;p10"/>
          <p:cNvSpPr txBox="1">
            <a:spLocks noGrp="1"/>
          </p:cNvSpPr>
          <p:nvPr>
            <p:ph type="body" idx="1"/>
          </p:nvPr>
        </p:nvSpPr>
        <p:spPr>
          <a:xfrm>
            <a:off x="645200" y="1544725"/>
            <a:ext cx="7988100" cy="3118500"/>
          </a:xfrm>
          <a:prstGeom prst="rect">
            <a:avLst/>
          </a:prstGeom>
        </p:spPr>
        <p:txBody>
          <a:bodyPr spcFirstLastPara="1" wrap="square" lIns="91425" tIns="91425" rIns="91425" bIns="91425" anchor="t" anchorCtr="0">
            <a:normAutofit/>
          </a:bodyPr>
          <a:lstStyle>
            <a:lvl1pPr marL="457200" lvl="0"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1pPr>
            <a:lvl2pPr marL="914400" lvl="1"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2pPr>
            <a:lvl3pPr marL="1371600" lvl="2"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3pPr>
            <a:lvl4pPr marL="1828800" lvl="3"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4pPr>
            <a:lvl5pPr marL="2286000" lvl="4"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5pPr>
            <a:lvl6pPr marL="2743200" lvl="5"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6pPr>
            <a:lvl7pPr marL="3200400" lvl="6"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7pPr>
            <a:lvl8pPr marL="3657600" lvl="7"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8pPr>
            <a:lvl9pPr marL="4114800" lvl="8"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ustom Layout 2">
  <p:cSld name="CUSTOM_2">
    <p:spTree>
      <p:nvGrpSpPr>
        <p:cNvPr id="1" name="Shape 50"/>
        <p:cNvGrpSpPr/>
        <p:nvPr/>
      </p:nvGrpSpPr>
      <p:grpSpPr>
        <a:xfrm>
          <a:off x="0" y="0"/>
          <a:ext cx="0" cy="0"/>
          <a:chOff x="0" y="0"/>
          <a:chExt cx="0" cy="0"/>
        </a:xfrm>
      </p:grpSpPr>
      <p:pic>
        <p:nvPicPr>
          <p:cNvPr id="51" name="Google Shape;51;p11"/>
          <p:cNvPicPr preferRelativeResize="0"/>
          <p:nvPr/>
        </p:nvPicPr>
        <p:blipFill>
          <a:blip r:embed="rId2">
            <a:alphaModFix amt="33000"/>
          </a:blip>
          <a:stretch>
            <a:fillRect/>
          </a:stretch>
        </p:blipFill>
        <p:spPr>
          <a:xfrm>
            <a:off x="0" y="0"/>
            <a:ext cx="9144000" cy="5143500"/>
          </a:xfrm>
          <a:prstGeom prst="rect">
            <a:avLst/>
          </a:prstGeom>
          <a:noFill/>
          <a:ln>
            <a:noFill/>
          </a:ln>
        </p:spPr>
      </p:pic>
      <p:sp>
        <p:nvSpPr>
          <p:cNvPr id="52" name="Google Shape;52;p11"/>
          <p:cNvSpPr txBox="1"/>
          <p:nvPr/>
        </p:nvSpPr>
        <p:spPr>
          <a:xfrm>
            <a:off x="3285000" y="1969000"/>
            <a:ext cx="540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53" name="Google Shape;53;p11"/>
          <p:cNvSpPr txBox="1">
            <a:spLocks noGrp="1"/>
          </p:cNvSpPr>
          <p:nvPr>
            <p:ph type="body" idx="1"/>
          </p:nvPr>
        </p:nvSpPr>
        <p:spPr>
          <a:xfrm>
            <a:off x="3398700" y="1835675"/>
            <a:ext cx="5343600" cy="2962800"/>
          </a:xfrm>
          <a:prstGeom prst="rect">
            <a:avLst/>
          </a:prstGeom>
        </p:spPr>
        <p:txBody>
          <a:bodyPr spcFirstLastPara="1" wrap="square" lIns="91425" tIns="91425" rIns="91425" bIns="91425" anchor="t" anchorCtr="0">
            <a:normAutofit/>
          </a:bodyPr>
          <a:lstStyle>
            <a:lvl1pPr marL="457200" lvl="0"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1pPr>
            <a:lvl2pPr marL="914400" lvl="1"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2pPr>
            <a:lvl3pPr marL="1371600" lvl="2"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3pPr>
            <a:lvl4pPr marL="1828800" lvl="3"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4pPr>
            <a:lvl5pPr marL="2286000" lvl="4"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5pPr>
            <a:lvl6pPr marL="2743200" lvl="5"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6pPr>
            <a:lvl7pPr marL="3200400" lvl="6"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7pPr>
            <a:lvl8pPr marL="3657600" lvl="7"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8pPr>
            <a:lvl9pPr marL="4114800" lvl="8" indent="-323850" rtl="0">
              <a:spcBef>
                <a:spcPts val="0"/>
              </a:spcBef>
              <a:spcAft>
                <a:spcPts val="0"/>
              </a:spcAft>
              <a:buClr>
                <a:schemeClr val="dk1"/>
              </a:buClr>
              <a:buSzPts val="1500"/>
              <a:buFont typeface="Archivo"/>
              <a:buChar char="■"/>
              <a:defRPr sz="1500">
                <a:solidFill>
                  <a:schemeClr val="dk1"/>
                </a:solidFill>
                <a:latin typeface="Archivo"/>
                <a:ea typeface="Archivo"/>
                <a:cs typeface="Archivo"/>
                <a:sym typeface="Archivo"/>
              </a:defRPr>
            </a:lvl9pPr>
          </a:lstStyle>
          <a:p>
            <a:endParaRPr/>
          </a:p>
        </p:txBody>
      </p:sp>
      <p:pic>
        <p:nvPicPr>
          <p:cNvPr id="54" name="Google Shape;54;p11"/>
          <p:cNvPicPr preferRelativeResize="0"/>
          <p:nvPr/>
        </p:nvPicPr>
        <p:blipFill rotWithShape="1">
          <a:blip r:embed="rId3">
            <a:alphaModFix/>
          </a:blip>
          <a:srcRect l="54170"/>
          <a:stretch/>
        </p:blipFill>
        <p:spPr>
          <a:xfrm>
            <a:off x="4953376" y="662550"/>
            <a:ext cx="4190623" cy="6831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1 2 1">
  <p:cSld name="BLANK_1_2_1">
    <p:spTree>
      <p:nvGrpSpPr>
        <p:cNvPr id="1" name="Shape 55"/>
        <p:cNvGrpSpPr/>
        <p:nvPr/>
      </p:nvGrpSpPr>
      <p:grpSpPr>
        <a:xfrm>
          <a:off x="0" y="0"/>
          <a:ext cx="0" cy="0"/>
          <a:chOff x="0" y="0"/>
          <a:chExt cx="0" cy="0"/>
        </a:xfrm>
      </p:grpSpPr>
      <p:sp>
        <p:nvSpPr>
          <p:cNvPr id="56" name="Google Shape;5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57" name="Google Shape;57;p12"/>
          <p:cNvPicPr preferRelativeResize="0"/>
          <p:nvPr/>
        </p:nvPicPr>
        <p:blipFill>
          <a:blip r:embed="rId2">
            <a:alphaModFix amt="33000"/>
          </a:blip>
          <a:stretch>
            <a:fillRect/>
          </a:stretch>
        </p:blipFill>
        <p:spPr>
          <a:xfrm>
            <a:off x="0" y="0"/>
            <a:ext cx="91440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8.xml"/><Relationship Id="rId18" Type="http://schemas.openxmlformats.org/officeDocument/2006/relationships/slideLayout" Target="../slideLayouts/slideLayout23.xml"/><Relationship Id="rId26" Type="http://schemas.openxmlformats.org/officeDocument/2006/relationships/slideLayout" Target="../slideLayouts/slideLayout31.xml"/><Relationship Id="rId21" Type="http://schemas.openxmlformats.org/officeDocument/2006/relationships/slideLayout" Target="../slideLayouts/slideLayout26.xml"/><Relationship Id="rId34" Type="http://schemas.openxmlformats.org/officeDocument/2006/relationships/slideLayout" Target="../slideLayouts/slideLayout39.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5" Type="http://schemas.openxmlformats.org/officeDocument/2006/relationships/slideLayout" Target="../slideLayouts/slideLayout30.xml"/><Relationship Id="rId33" Type="http://schemas.openxmlformats.org/officeDocument/2006/relationships/slideLayout" Target="../slideLayouts/slideLayout38.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0" Type="http://schemas.openxmlformats.org/officeDocument/2006/relationships/slideLayout" Target="../slideLayouts/slideLayout25.xml"/><Relationship Id="rId29" Type="http://schemas.openxmlformats.org/officeDocument/2006/relationships/slideLayout" Target="../slideLayouts/slideLayout34.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24" Type="http://schemas.openxmlformats.org/officeDocument/2006/relationships/slideLayout" Target="../slideLayouts/slideLayout29.xml"/><Relationship Id="rId32" Type="http://schemas.openxmlformats.org/officeDocument/2006/relationships/slideLayout" Target="../slideLayouts/slideLayout37.xml"/><Relationship Id="rId37" Type="http://schemas.openxmlformats.org/officeDocument/2006/relationships/theme" Target="../theme/theme2.xml"/><Relationship Id="rId5" Type="http://schemas.openxmlformats.org/officeDocument/2006/relationships/slideLayout" Target="../slideLayouts/slideLayout10.xml"/><Relationship Id="rId15" Type="http://schemas.openxmlformats.org/officeDocument/2006/relationships/slideLayout" Target="../slideLayouts/slideLayout20.xml"/><Relationship Id="rId23" Type="http://schemas.openxmlformats.org/officeDocument/2006/relationships/slideLayout" Target="../slideLayouts/slideLayout28.xml"/><Relationship Id="rId28" Type="http://schemas.openxmlformats.org/officeDocument/2006/relationships/slideLayout" Target="../slideLayouts/slideLayout33.xml"/><Relationship Id="rId36" Type="http://schemas.openxmlformats.org/officeDocument/2006/relationships/slideLayout" Target="../slideLayouts/slideLayout41.xml"/><Relationship Id="rId10" Type="http://schemas.openxmlformats.org/officeDocument/2006/relationships/slideLayout" Target="../slideLayouts/slideLayout15.xml"/><Relationship Id="rId19" Type="http://schemas.openxmlformats.org/officeDocument/2006/relationships/slideLayout" Target="../slideLayouts/slideLayout24.xml"/><Relationship Id="rId31" Type="http://schemas.openxmlformats.org/officeDocument/2006/relationships/slideLayout" Target="../slideLayouts/slideLayout36.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 Id="rId22" Type="http://schemas.openxmlformats.org/officeDocument/2006/relationships/slideLayout" Target="../slideLayouts/slideLayout27.xml"/><Relationship Id="rId27" Type="http://schemas.openxmlformats.org/officeDocument/2006/relationships/slideLayout" Target="../slideLayouts/slideLayout32.xml"/><Relationship Id="rId30" Type="http://schemas.openxmlformats.org/officeDocument/2006/relationships/slideLayout" Target="../slideLayouts/slideLayout35.xml"/><Relationship Id="rId35" Type="http://schemas.openxmlformats.org/officeDocument/2006/relationships/slideLayout" Target="../slideLayouts/slideLayout40.xml"/><Relationship Id="rId8" Type="http://schemas.openxmlformats.org/officeDocument/2006/relationships/slideLayout" Target="../slideLayouts/slideLayout13.xml"/><Relationship Id="rId3"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40" name="Google Shape;40;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41" name="Google Shape;4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 id="2147483680" r:id="rId27"/>
    <p:sldLayoutId id="2147483681" r:id="rId28"/>
    <p:sldLayoutId id="2147483682" r:id="rId29"/>
    <p:sldLayoutId id="2147483683" r:id="rId30"/>
    <p:sldLayoutId id="2147483684" r:id="rId31"/>
    <p:sldLayoutId id="2147483685" r:id="rId32"/>
    <p:sldLayoutId id="2147483686" r:id="rId33"/>
    <p:sldLayoutId id="2147483687" r:id="rId34"/>
    <p:sldLayoutId id="2147483688" r:id="rId35"/>
    <p:sldLayoutId id="2147483689" r:id="rId3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www.flaticon.com/authors" TargetMode="External"/><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hyperlink" Target="https://www.flaticon.com/authors" TargetMode="External"/><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hyperlink" Target="https://www.flaticon.com/authors" TargetMode="External"/><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0.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0.xml"/><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hyperlink" Target="http://www.youtube.com/watch?v=40tPuU6jrgQ"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26.jp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8.xml"/><Relationship Id="rId1" Type="http://schemas.openxmlformats.org/officeDocument/2006/relationships/slideLayout" Target="../slideLayouts/slideLayout10.xml"/><Relationship Id="rId5" Type="http://schemas.openxmlformats.org/officeDocument/2006/relationships/image" Target="../media/image31.png"/><Relationship Id="rId4" Type="http://schemas.openxmlformats.org/officeDocument/2006/relationships/image" Target="../media/image30.png"/></Relationships>
</file>

<file path=ppt/slides/_rels/slide49.xml.rels><?xml version="1.0" encoding="UTF-8" standalone="yes"?>
<Relationships xmlns="http://schemas.openxmlformats.org/package/2006/relationships"><Relationship Id="rId3" Type="http://schemas.openxmlformats.org/officeDocument/2006/relationships/hyperlink" Target="https://www.linkedin.com/pulse/importance-storytelling-startup-pitches-wande-adams/" TargetMode="External"/><Relationship Id="rId2" Type="http://schemas.openxmlformats.org/officeDocument/2006/relationships/notesSlide" Target="../notesSlides/notesSlide49.xml"/><Relationship Id="rId1" Type="http://schemas.openxmlformats.org/officeDocument/2006/relationships/slideLayout" Target="../slideLayouts/slideLayout10.xml"/><Relationship Id="rId5" Type="http://schemas.openxmlformats.org/officeDocument/2006/relationships/hyperlink" Target="https://highspark.co/the-heros-journey/" TargetMode="External"/><Relationship Id="rId4" Type="http://schemas.openxmlformats.org/officeDocument/2006/relationships/hyperlink" Target="https://www.startupindia.gov.in/bodo/content/sih/en/bloglist/blogs/7-storytelling-techniques-to-supercharge-your-pitch.html"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5.xml"/><Relationship Id="rId1" Type="http://schemas.openxmlformats.org/officeDocument/2006/relationships/slideLayout" Target="../slideLayouts/slideLayout10.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7.xml"/><Relationship Id="rId1" Type="http://schemas.openxmlformats.org/officeDocument/2006/relationships/slideLayout" Target="../slideLayouts/slideLayout10.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7.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hyperlink" Target="https://www.flaticon.com/authors" TargetMode="External"/><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1.xml"/><Relationship Id="rId1" Type="http://schemas.openxmlformats.org/officeDocument/2006/relationships/slideLayout" Target="../slideLayouts/slideLayout10.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9.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3.xml"/><Relationship Id="rId1" Type="http://schemas.openxmlformats.org/officeDocument/2006/relationships/slideLayout" Target="../slideLayouts/slideLayout10.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5.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65.xml"/><Relationship Id="rId1" Type="http://schemas.openxmlformats.org/officeDocument/2006/relationships/slideLayout" Target="../slideLayouts/slideLayout10.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35.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67.xml"/><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68.xml"/><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hyperlink" Target="https://www.flaticon.com/authors" TargetMode="External"/><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70.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70.xml"/><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71.xml"/><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3" Type="http://schemas.openxmlformats.org/officeDocument/2006/relationships/hyperlink" Target="http://www.canva.com" TargetMode="External"/><Relationship Id="rId2" Type="http://schemas.openxmlformats.org/officeDocument/2006/relationships/notesSlide" Target="../notesSlides/notesSlide73.xml"/><Relationship Id="rId1" Type="http://schemas.openxmlformats.org/officeDocument/2006/relationships/slideLayout" Target="../slideLayouts/slideLayout10.xml"/><Relationship Id="rId6" Type="http://schemas.openxmlformats.org/officeDocument/2006/relationships/hyperlink" Target="http://www.slidescarnival.com" TargetMode="External"/><Relationship Id="rId5" Type="http://schemas.openxmlformats.org/officeDocument/2006/relationships/hyperlink" Target="http://www.visme.co" TargetMode="External"/><Relationship Id="rId4" Type="http://schemas.openxmlformats.org/officeDocument/2006/relationships/hyperlink" Target="http://www.slidesgo.com" TargetMode="External"/></Relationships>
</file>

<file path=ppt/slides/_rels/slide74.xml.rels><?xml version="1.0" encoding="UTF-8" standalone="yes"?>
<Relationships xmlns="http://schemas.openxmlformats.org/package/2006/relationships"><Relationship Id="rId3" Type="http://schemas.openxmlformats.org/officeDocument/2006/relationships/hyperlink" Target="http://www.youtube.com/watch?v=-cgWqf_mV2A" TargetMode="External"/><Relationship Id="rId2" Type="http://schemas.openxmlformats.org/officeDocument/2006/relationships/notesSlide" Target="../notesSlides/notesSlide74.xml"/><Relationship Id="rId1" Type="http://schemas.openxmlformats.org/officeDocument/2006/relationships/slideLayout" Target="../slideLayouts/slideLayout10.xml"/><Relationship Id="rId4" Type="http://schemas.openxmlformats.org/officeDocument/2006/relationships/image" Target="../media/image48.jpg"/></Relationships>
</file>

<file path=ppt/slides/_rels/slide75.xml.rels><?xml version="1.0" encoding="UTF-8" standalone="yes"?>
<Relationships xmlns="http://schemas.openxmlformats.org/package/2006/relationships"><Relationship Id="rId8" Type="http://schemas.openxmlformats.org/officeDocument/2006/relationships/hyperlink" Target="https://youtu.be/MRldJFS2u-k" TargetMode="External"/><Relationship Id="rId13" Type="http://schemas.openxmlformats.org/officeDocument/2006/relationships/hyperlink" Target="https://youtu.be/MmHEa0tYMLA" TargetMode="External"/><Relationship Id="rId18" Type="http://schemas.openxmlformats.org/officeDocument/2006/relationships/hyperlink" Target="https://youtu.be/KLuIq0UJXB0" TargetMode="External"/><Relationship Id="rId3" Type="http://schemas.openxmlformats.org/officeDocument/2006/relationships/hyperlink" Target="https://youtu.be/xGVpSt5j-Oo" TargetMode="External"/><Relationship Id="rId7" Type="http://schemas.openxmlformats.org/officeDocument/2006/relationships/hyperlink" Target="https://youtu.be/-tVbaut8Kgw" TargetMode="External"/><Relationship Id="rId12" Type="http://schemas.openxmlformats.org/officeDocument/2006/relationships/hyperlink" Target="https://youtu.be/45QEXsC_iTk" TargetMode="External"/><Relationship Id="rId17" Type="http://schemas.openxmlformats.org/officeDocument/2006/relationships/hyperlink" Target="https://youtu.be/Xm0FGjIrzcs" TargetMode="External"/><Relationship Id="rId2" Type="http://schemas.openxmlformats.org/officeDocument/2006/relationships/notesSlide" Target="../notesSlides/notesSlide75.xml"/><Relationship Id="rId16" Type="http://schemas.openxmlformats.org/officeDocument/2006/relationships/hyperlink" Target="https://youtu.be/iL7ngOduOIk" TargetMode="External"/><Relationship Id="rId1" Type="http://schemas.openxmlformats.org/officeDocument/2006/relationships/slideLayout" Target="../slideLayouts/slideLayout10.xml"/><Relationship Id="rId6" Type="http://schemas.openxmlformats.org/officeDocument/2006/relationships/hyperlink" Target="https://youtu.be/_PsdHpRBHok" TargetMode="External"/><Relationship Id="rId11" Type="http://schemas.openxmlformats.org/officeDocument/2006/relationships/hyperlink" Target="https://youtu.be/QP05afjIlmk" TargetMode="External"/><Relationship Id="rId5" Type="http://schemas.openxmlformats.org/officeDocument/2006/relationships/hyperlink" Target="https://youtu.be/wr_Zjk5rCDo" TargetMode="External"/><Relationship Id="rId15" Type="http://schemas.openxmlformats.org/officeDocument/2006/relationships/hyperlink" Target="https://youtu.be/e8Xpc8nwjFI" TargetMode="External"/><Relationship Id="rId10" Type="http://schemas.openxmlformats.org/officeDocument/2006/relationships/hyperlink" Target="https://youtu.be/-cgWqf_mV2A" TargetMode="External"/><Relationship Id="rId4" Type="http://schemas.openxmlformats.org/officeDocument/2006/relationships/hyperlink" Target="https://youtu.be/crAvbk72Tqo" TargetMode="External"/><Relationship Id="rId9" Type="http://schemas.openxmlformats.org/officeDocument/2006/relationships/hyperlink" Target="https://youtu.be/HVl1pp_HfEI" TargetMode="External"/><Relationship Id="rId14" Type="http://schemas.openxmlformats.org/officeDocument/2006/relationships/hyperlink" Target="https://youtu.be/P8T-GRZKCXs" TargetMode="External"/></Relationships>
</file>

<file path=ppt/slides/_rels/slide76.xml.rels><?xml version="1.0" encoding="UTF-8" standalone="yes"?>
<Relationships xmlns="http://schemas.openxmlformats.org/package/2006/relationships"><Relationship Id="rId3" Type="http://schemas.openxmlformats.org/officeDocument/2006/relationships/hyperlink" Target="https://pitch.com/blog/presentation-design-tips" TargetMode="External"/><Relationship Id="rId7" Type="http://schemas.openxmlformats.org/officeDocument/2006/relationships/hyperlink" Target="https://www.konsus.com/blog/35-best-pitch-deck-examples-2017" TargetMode="External"/><Relationship Id="rId2" Type="http://schemas.openxmlformats.org/officeDocument/2006/relationships/notesSlide" Target="../notesSlides/notesSlide76.xml"/><Relationship Id="rId1" Type="http://schemas.openxmlformats.org/officeDocument/2006/relationships/slideLayout" Target="../slideLayouts/slideLayout10.xml"/><Relationship Id="rId6" Type="http://schemas.openxmlformats.org/officeDocument/2006/relationships/hyperlink" Target="https://piktochart.com/blog/startup-pitch-decks-what-you-can-learn/" TargetMode="External"/><Relationship Id="rId5" Type="http://schemas.openxmlformats.org/officeDocument/2006/relationships/hyperlink" Target="https://www.thinklions.com/blog/the-best-pitch-decks-weve-ever-seen/" TargetMode="External"/><Relationship Id="rId4" Type="http://schemas.openxmlformats.org/officeDocument/2006/relationships/hyperlink" Target="http://bestpitchdecks.com/" TargetMode="External"/></Relationships>
</file>

<file path=ppt/slides/_rels/slide77.xml.rels><?xml version="1.0" encoding="UTF-8" standalone="yes"?>
<Relationships xmlns="http://schemas.openxmlformats.org/package/2006/relationships"><Relationship Id="rId8" Type="http://schemas.openxmlformats.org/officeDocument/2006/relationships/hyperlink" Target="https://pitchdeck.improvepresentation.com/what-is-a-pitch-deck" TargetMode="External"/><Relationship Id="rId3" Type="http://schemas.openxmlformats.org/officeDocument/2006/relationships/hyperlink" Target="https://www.youtube.com/watch?v=ZeNkqfqynbg" TargetMode="External"/><Relationship Id="rId7" Type="http://schemas.openxmlformats.org/officeDocument/2006/relationships/hyperlink" Target="https://blog.ycombinator.com/how-to-raise-a-seed-round/" TargetMode="External"/><Relationship Id="rId2" Type="http://schemas.openxmlformats.org/officeDocument/2006/relationships/notesSlide" Target="../notesSlides/notesSlide77.xml"/><Relationship Id="rId1" Type="http://schemas.openxmlformats.org/officeDocument/2006/relationships/slideLayout" Target="../slideLayouts/slideLayout10.xml"/><Relationship Id="rId6" Type="http://schemas.openxmlformats.org/officeDocument/2006/relationships/hyperlink" Target="https://guykawasaki.com/the-only-10-slides-you-need-in-your-pitch/" TargetMode="External"/><Relationship Id="rId5" Type="http://schemas.openxmlformats.org/officeDocument/2006/relationships/hyperlink" Target="http://startupscience.com/universal-pitch-deck/" TargetMode="External"/><Relationship Id="rId4" Type="http://schemas.openxmlformats.org/officeDocument/2006/relationships/hyperlink" Target="https://www.slideshare.net/saren/the-art-of-the-pitch-44283008/40-The_Art_of_the_Pitch" TargetMode="Externa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www.flaticon.com/authors"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hyperlink" Target="mailto:philippines@newenergynexus.com" TargetMode="External"/><Relationship Id="rId2" Type="http://schemas.openxmlformats.org/officeDocument/2006/relationships/notesSlide" Target="../notesSlides/notesSlide82.xml"/><Relationship Id="rId1" Type="http://schemas.openxmlformats.org/officeDocument/2006/relationships/slideLayout" Target="../slideLayouts/slideLayout10.xml"/><Relationship Id="rId4" Type="http://schemas.openxmlformats.org/officeDocument/2006/relationships/hyperlink" Target="mailto:dayther.manubag@newenergynexus.com" TargetMode="External"/></Relationships>
</file>

<file path=ppt/slides/_rels/slide83.xml.rels><?xml version="1.0" encoding="UTF-8" standalone="yes"?>
<Relationships xmlns="http://schemas.openxmlformats.org/package/2006/relationships"><Relationship Id="rId3" Type="http://schemas.openxmlformats.org/officeDocument/2006/relationships/hyperlink" Target="https://www.ateneo.edu/events/2023/11/16/trademark-awareness-students-entrepreneurs" TargetMode="External"/><Relationship Id="rId2" Type="http://schemas.openxmlformats.org/officeDocument/2006/relationships/notesSlide" Target="../notesSlides/notesSlide83.xml"/><Relationship Id="rId1" Type="http://schemas.openxmlformats.org/officeDocument/2006/relationships/slideLayout" Target="../slideLayouts/slideLayout10.xml"/></Relationships>
</file>

<file path=ppt/slides/_rels/slide8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4.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8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5"/>
          <p:cNvSpPr txBox="1">
            <a:spLocks noGrp="1"/>
          </p:cNvSpPr>
          <p:nvPr>
            <p:ph type="title"/>
          </p:nvPr>
        </p:nvSpPr>
        <p:spPr>
          <a:xfrm>
            <a:off x="455475" y="1566333"/>
            <a:ext cx="4555800" cy="22150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dirty="0"/>
              <a:t>Perfecting Your Pitch: From Idea to Impactful Presentation</a:t>
            </a:r>
            <a:endParaRPr sz="3020" dirty="0"/>
          </a:p>
        </p:txBody>
      </p:sp>
      <p:pic>
        <p:nvPicPr>
          <p:cNvPr id="250" name="Google Shape;250;p45"/>
          <p:cNvPicPr preferRelativeResize="0"/>
          <p:nvPr/>
        </p:nvPicPr>
        <p:blipFill rotWithShape="1">
          <a:blip r:embed="rId3">
            <a:alphaModFix/>
          </a:blip>
          <a:srcRect/>
          <a:stretch/>
        </p:blipFill>
        <p:spPr>
          <a:xfrm>
            <a:off x="528550" y="559350"/>
            <a:ext cx="665250" cy="665250"/>
          </a:xfrm>
          <a:prstGeom prst="rect">
            <a:avLst/>
          </a:prstGeom>
          <a:noFill/>
          <a:ln>
            <a:noFill/>
          </a:ln>
        </p:spPr>
      </p:pic>
      <p:cxnSp>
        <p:nvCxnSpPr>
          <p:cNvPr id="253" name="Google Shape;253;p45"/>
          <p:cNvCxnSpPr/>
          <p:nvPr/>
        </p:nvCxnSpPr>
        <p:spPr>
          <a:xfrm>
            <a:off x="584700" y="3919300"/>
            <a:ext cx="1114500" cy="0"/>
          </a:xfrm>
          <a:prstGeom prst="straightConnector1">
            <a:avLst/>
          </a:prstGeom>
          <a:noFill/>
          <a:ln w="28575" cap="flat" cmpd="sng">
            <a:solidFill>
              <a:schemeClr val="dk1"/>
            </a:solidFill>
            <a:prstDash val="solid"/>
            <a:round/>
            <a:headEnd type="none" w="med" len="med"/>
            <a:tailEnd type="none" w="med" len="med"/>
          </a:ln>
        </p:spPr>
      </p:cxnSp>
      <p:pic>
        <p:nvPicPr>
          <p:cNvPr id="254" name="Google Shape;254;p45"/>
          <p:cNvPicPr preferRelativeResize="0"/>
          <p:nvPr/>
        </p:nvPicPr>
        <p:blipFill rotWithShape="1">
          <a:blip r:embed="rId4">
            <a:alphaModFix/>
          </a:blip>
          <a:srcRect b="16170"/>
          <a:stretch/>
        </p:blipFill>
        <p:spPr>
          <a:xfrm>
            <a:off x="1335750" y="559350"/>
            <a:ext cx="642016" cy="665250"/>
          </a:xfrm>
          <a:prstGeom prst="rect">
            <a:avLst/>
          </a:prstGeom>
          <a:noFill/>
          <a:ln>
            <a:noFill/>
          </a:ln>
        </p:spPr>
      </p:pic>
      <p:sp>
        <p:nvSpPr>
          <p:cNvPr id="3" name="Title 2">
            <a:extLst>
              <a:ext uri="{FF2B5EF4-FFF2-40B4-BE49-F238E27FC236}">
                <a16:creationId xmlns:a16="http://schemas.microsoft.com/office/drawing/2014/main" id="{563075FD-1770-C9EA-C827-91ACAD27D727}"/>
              </a:ext>
            </a:extLst>
          </p:cNvPr>
          <p:cNvSpPr>
            <a:spLocks noGrp="1"/>
          </p:cNvSpPr>
          <p:nvPr>
            <p:ph type="title"/>
          </p:nvPr>
        </p:nvSpPr>
        <p:spPr/>
        <p:txBody>
          <a:bodyPr/>
          <a:lstStyle/>
          <a:p>
            <a:endParaRPr lang="en-PH"/>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59"/>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Tailoring your Pitch</a:t>
            </a:r>
            <a:endParaRPr/>
          </a:p>
        </p:txBody>
      </p:sp>
      <p:sp>
        <p:nvSpPr>
          <p:cNvPr id="338" name="Google Shape;338;p59"/>
          <p:cNvSpPr txBox="1"/>
          <p:nvPr/>
        </p:nvSpPr>
        <p:spPr>
          <a:xfrm>
            <a:off x="441838" y="1540175"/>
            <a:ext cx="2637600" cy="45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DD5A2A"/>
                </a:solidFill>
                <a:latin typeface="Archivo"/>
                <a:ea typeface="Archivo"/>
                <a:cs typeface="Archivo"/>
                <a:sym typeface="Archivo"/>
              </a:rPr>
              <a:t>Customized Content</a:t>
            </a:r>
            <a:endParaRPr sz="1800" b="1">
              <a:solidFill>
                <a:srgbClr val="DD5A2A"/>
              </a:solidFill>
              <a:latin typeface="Archivo"/>
              <a:ea typeface="Archivo"/>
              <a:cs typeface="Archivo"/>
              <a:sym typeface="Archivo"/>
            </a:endParaRPr>
          </a:p>
        </p:txBody>
      </p:sp>
      <p:sp>
        <p:nvSpPr>
          <p:cNvPr id="339" name="Google Shape;339;p59"/>
          <p:cNvSpPr txBox="1"/>
          <p:nvPr/>
        </p:nvSpPr>
        <p:spPr>
          <a:xfrm>
            <a:off x="3102388" y="1394200"/>
            <a:ext cx="5463900" cy="762900"/>
          </a:xfrm>
          <a:prstGeom prst="rect">
            <a:avLst/>
          </a:prstGeom>
          <a:solidFill>
            <a:srgbClr val="DD5A2A"/>
          </a:solidFill>
          <a:ln w="9525" cap="flat" cmpd="sng">
            <a:solidFill>
              <a:srgbClr val="DD5A2A"/>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Font typeface="Archivo"/>
              <a:buChar char="●"/>
            </a:pPr>
            <a:r>
              <a:rPr lang="en" sz="1800">
                <a:solidFill>
                  <a:schemeClr val="lt1"/>
                </a:solidFill>
                <a:latin typeface="Archivo"/>
                <a:ea typeface="Archivo"/>
                <a:cs typeface="Archivo"/>
                <a:sym typeface="Archivo"/>
              </a:rPr>
              <a:t>Highlight aspects of your startup that are most relevant to each stakeholder. </a:t>
            </a:r>
            <a:endParaRPr sz="1800">
              <a:solidFill>
                <a:schemeClr val="lt1"/>
              </a:solidFill>
              <a:latin typeface="Archivo"/>
              <a:ea typeface="Archivo"/>
              <a:cs typeface="Archivo"/>
              <a:sym typeface="Archivo"/>
            </a:endParaRPr>
          </a:p>
        </p:txBody>
      </p:sp>
      <p:sp>
        <p:nvSpPr>
          <p:cNvPr id="340" name="Google Shape;340;p59"/>
          <p:cNvSpPr txBox="1"/>
          <p:nvPr/>
        </p:nvSpPr>
        <p:spPr>
          <a:xfrm>
            <a:off x="441850" y="2448175"/>
            <a:ext cx="2637600" cy="69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DD5A2A"/>
                </a:solidFill>
                <a:latin typeface="Archivo"/>
                <a:ea typeface="Archivo"/>
                <a:cs typeface="Archivo"/>
                <a:sym typeface="Archivo"/>
              </a:rPr>
              <a:t>Addressing Pain Points</a:t>
            </a:r>
            <a:endParaRPr sz="1800" b="1">
              <a:solidFill>
                <a:srgbClr val="DD5A2A"/>
              </a:solidFill>
              <a:latin typeface="Archivo"/>
              <a:ea typeface="Archivo"/>
              <a:cs typeface="Archivo"/>
              <a:sym typeface="Archivo"/>
            </a:endParaRPr>
          </a:p>
        </p:txBody>
      </p:sp>
      <p:sp>
        <p:nvSpPr>
          <p:cNvPr id="341" name="Google Shape;341;p59"/>
          <p:cNvSpPr txBox="1"/>
          <p:nvPr/>
        </p:nvSpPr>
        <p:spPr>
          <a:xfrm>
            <a:off x="3102400" y="2326825"/>
            <a:ext cx="5463900" cy="939600"/>
          </a:xfrm>
          <a:prstGeom prst="rect">
            <a:avLst/>
          </a:prstGeom>
          <a:solidFill>
            <a:srgbClr val="DD5A2A"/>
          </a:solidFill>
          <a:ln w="9525" cap="flat" cmpd="sng">
            <a:solidFill>
              <a:srgbClr val="DD5A2A"/>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Font typeface="Archivo"/>
              <a:buChar char="●"/>
            </a:pPr>
            <a:r>
              <a:rPr lang="en" sz="1800">
                <a:solidFill>
                  <a:schemeClr val="lt1"/>
                </a:solidFill>
                <a:latin typeface="Archivo"/>
                <a:ea typeface="Archivo"/>
                <a:cs typeface="Archivo"/>
                <a:sym typeface="Archivo"/>
              </a:rPr>
              <a:t>Clearly articulate how your solution solves the unique challenges or pain points of the stakeholder. </a:t>
            </a:r>
            <a:endParaRPr sz="1800">
              <a:solidFill>
                <a:schemeClr val="lt1"/>
              </a:solidFill>
              <a:latin typeface="Archivo"/>
              <a:ea typeface="Archivo"/>
              <a:cs typeface="Archivo"/>
              <a:sym typeface="Archivo"/>
            </a:endParaRPr>
          </a:p>
        </p:txBody>
      </p:sp>
      <p:sp>
        <p:nvSpPr>
          <p:cNvPr id="342" name="Google Shape;342;p59"/>
          <p:cNvSpPr txBox="1"/>
          <p:nvPr/>
        </p:nvSpPr>
        <p:spPr>
          <a:xfrm>
            <a:off x="441838" y="3405425"/>
            <a:ext cx="2637600" cy="45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DD5A2A"/>
                </a:solidFill>
                <a:latin typeface="Archivo"/>
                <a:ea typeface="Archivo"/>
                <a:cs typeface="Archivo"/>
                <a:sym typeface="Archivo"/>
              </a:rPr>
              <a:t>Appropriate Language</a:t>
            </a:r>
            <a:endParaRPr sz="1800" b="1">
              <a:solidFill>
                <a:srgbClr val="DD5A2A"/>
              </a:solidFill>
              <a:latin typeface="Archivo"/>
              <a:ea typeface="Archivo"/>
              <a:cs typeface="Archivo"/>
              <a:sym typeface="Archivo"/>
            </a:endParaRPr>
          </a:p>
        </p:txBody>
      </p:sp>
      <p:sp>
        <p:nvSpPr>
          <p:cNvPr id="343" name="Google Shape;343;p59"/>
          <p:cNvSpPr txBox="1"/>
          <p:nvPr/>
        </p:nvSpPr>
        <p:spPr>
          <a:xfrm>
            <a:off x="3102400" y="3436150"/>
            <a:ext cx="5463900" cy="696900"/>
          </a:xfrm>
          <a:prstGeom prst="rect">
            <a:avLst/>
          </a:prstGeom>
          <a:solidFill>
            <a:srgbClr val="DD5A2A"/>
          </a:solidFill>
          <a:ln w="9525" cap="flat" cmpd="sng">
            <a:solidFill>
              <a:srgbClr val="DD5A2A"/>
            </a:solidFill>
            <a:prstDash val="solid"/>
            <a:round/>
            <a:headEnd type="none" w="sm" len="sm"/>
            <a:tailEnd type="none" w="sm" len="sm"/>
          </a:ln>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Font typeface="Archivo"/>
              <a:buChar char="●"/>
            </a:pPr>
            <a:r>
              <a:rPr lang="en" sz="1800">
                <a:solidFill>
                  <a:schemeClr val="lt1"/>
                </a:solidFill>
                <a:latin typeface="Archivo"/>
                <a:ea typeface="Archivo"/>
                <a:cs typeface="Archivo"/>
                <a:sym typeface="Archivo"/>
              </a:rPr>
              <a:t>Speak in a language that resonates with your audience. </a:t>
            </a:r>
            <a:endParaRPr sz="1800">
              <a:solidFill>
                <a:schemeClr val="lt1"/>
              </a:solidFill>
              <a:latin typeface="Archivo"/>
              <a:ea typeface="Archivo"/>
              <a:cs typeface="Archivo"/>
              <a:sym typeface="Archiv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60"/>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Investors</a:t>
            </a:r>
            <a:endParaRPr/>
          </a:p>
        </p:txBody>
      </p:sp>
      <p:pic>
        <p:nvPicPr>
          <p:cNvPr id="349" name="Google Shape;349;p60">
            <a:hlinkClick r:id="rId3"/>
          </p:cNvPr>
          <p:cNvPicPr preferRelativeResize="0"/>
          <p:nvPr/>
        </p:nvPicPr>
        <p:blipFill>
          <a:blip r:embed="rId4">
            <a:alphaModFix/>
          </a:blip>
          <a:stretch>
            <a:fillRect/>
          </a:stretch>
        </p:blipFill>
        <p:spPr>
          <a:xfrm>
            <a:off x="670575" y="1610750"/>
            <a:ext cx="807000" cy="807000"/>
          </a:xfrm>
          <a:prstGeom prst="rect">
            <a:avLst/>
          </a:prstGeom>
          <a:noFill/>
          <a:ln>
            <a:noFill/>
          </a:ln>
        </p:spPr>
      </p:pic>
      <p:sp>
        <p:nvSpPr>
          <p:cNvPr id="350" name="Google Shape;350;p60"/>
          <p:cNvSpPr txBox="1"/>
          <p:nvPr/>
        </p:nvSpPr>
        <p:spPr>
          <a:xfrm>
            <a:off x="1743450" y="1337550"/>
            <a:ext cx="7083300" cy="201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rgbClr val="DD5A2A"/>
                </a:solidFill>
                <a:latin typeface="Archivo"/>
                <a:ea typeface="Archivo"/>
                <a:cs typeface="Archivo"/>
                <a:sym typeface="Archivo"/>
              </a:rPr>
              <a:t>What to highlight in your pitch?</a:t>
            </a:r>
            <a:endParaRPr sz="2000" b="1">
              <a:solidFill>
                <a:srgbClr val="DD5A2A"/>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a:solidFill>
                  <a:srgbClr val="3A3838"/>
                </a:solidFill>
                <a:latin typeface="Archivo"/>
                <a:ea typeface="Archivo"/>
                <a:cs typeface="Archivo"/>
                <a:sym typeface="Archivo"/>
              </a:rPr>
              <a:t>Financials</a:t>
            </a:r>
            <a:endParaRPr sz="2000">
              <a:solidFill>
                <a:srgbClr val="3A3838"/>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a:solidFill>
                  <a:srgbClr val="3A3838"/>
                </a:solidFill>
                <a:latin typeface="Archivo"/>
                <a:ea typeface="Archivo"/>
                <a:cs typeface="Archivo"/>
                <a:sym typeface="Archivo"/>
              </a:rPr>
              <a:t>Market potential</a:t>
            </a:r>
            <a:endParaRPr sz="2000">
              <a:solidFill>
                <a:srgbClr val="3A3838"/>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a:solidFill>
                  <a:srgbClr val="3A3838"/>
                </a:solidFill>
                <a:latin typeface="Archivo"/>
                <a:ea typeface="Archivo"/>
                <a:cs typeface="Archivo"/>
                <a:sym typeface="Archivo"/>
              </a:rPr>
              <a:t>Credibility of the team</a:t>
            </a:r>
            <a:endParaRPr sz="2000">
              <a:solidFill>
                <a:srgbClr val="3A3838"/>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a:solidFill>
                  <a:srgbClr val="3A3838"/>
                </a:solidFill>
                <a:latin typeface="Archivo"/>
                <a:ea typeface="Archivo"/>
                <a:cs typeface="Archivo"/>
                <a:sym typeface="Archivo"/>
              </a:rPr>
              <a:t>Plans and projections</a:t>
            </a:r>
            <a:endParaRPr sz="2000">
              <a:solidFill>
                <a:srgbClr val="3A3838"/>
              </a:solidFill>
              <a:latin typeface="Archivo"/>
              <a:ea typeface="Archivo"/>
              <a:cs typeface="Archivo"/>
              <a:sym typeface="Archivo"/>
            </a:endParaRPr>
          </a:p>
          <a:p>
            <a:pPr marL="0" lvl="0" indent="0" algn="l" rtl="0">
              <a:lnSpc>
                <a:spcPct val="115000"/>
              </a:lnSpc>
              <a:spcBef>
                <a:spcPts val="0"/>
              </a:spcBef>
              <a:spcAft>
                <a:spcPts val="0"/>
              </a:spcAft>
              <a:buNone/>
            </a:pPr>
            <a:endParaRPr sz="2000">
              <a:solidFill>
                <a:srgbClr val="3A3838"/>
              </a:solidFill>
              <a:latin typeface="Archivo"/>
              <a:ea typeface="Archivo"/>
              <a:cs typeface="Archivo"/>
              <a:sym typeface="Archiv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61"/>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Customers</a:t>
            </a:r>
            <a:endParaRPr/>
          </a:p>
        </p:txBody>
      </p:sp>
      <p:sp>
        <p:nvSpPr>
          <p:cNvPr id="356" name="Google Shape;356;p61"/>
          <p:cNvSpPr txBox="1"/>
          <p:nvPr/>
        </p:nvSpPr>
        <p:spPr>
          <a:xfrm>
            <a:off x="1894150" y="1460150"/>
            <a:ext cx="6697200" cy="162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rgbClr val="DD5A2A"/>
                </a:solidFill>
                <a:latin typeface="Archivo"/>
                <a:ea typeface="Archivo"/>
                <a:cs typeface="Archivo"/>
                <a:sym typeface="Archivo"/>
              </a:rPr>
              <a:t>What to highlight in your pitch?</a:t>
            </a:r>
            <a:endParaRPr sz="2000" b="1">
              <a:solidFill>
                <a:srgbClr val="DD5A2A"/>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a:solidFill>
                  <a:srgbClr val="3A3838"/>
                </a:solidFill>
                <a:latin typeface="Archivo"/>
                <a:ea typeface="Archivo"/>
                <a:cs typeface="Archivo"/>
                <a:sym typeface="Archivo"/>
              </a:rPr>
              <a:t>Features of your product</a:t>
            </a:r>
            <a:endParaRPr sz="2000">
              <a:solidFill>
                <a:srgbClr val="3A3838"/>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a:solidFill>
                  <a:srgbClr val="3A3838"/>
                </a:solidFill>
                <a:latin typeface="Archivo"/>
                <a:ea typeface="Archivo"/>
                <a:cs typeface="Archivo"/>
                <a:sym typeface="Archivo"/>
              </a:rPr>
              <a:t>How the product is solving their current problem</a:t>
            </a:r>
            <a:endParaRPr sz="2000">
              <a:solidFill>
                <a:srgbClr val="3A3838"/>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a:solidFill>
                  <a:srgbClr val="3A3838"/>
                </a:solidFill>
                <a:latin typeface="Archivo"/>
                <a:ea typeface="Archivo"/>
                <a:cs typeface="Archivo"/>
                <a:sym typeface="Archivo"/>
              </a:rPr>
              <a:t>Credibility of the team</a:t>
            </a:r>
            <a:endParaRPr sz="2000">
              <a:solidFill>
                <a:srgbClr val="3A3838"/>
              </a:solidFill>
              <a:latin typeface="Archivo"/>
              <a:ea typeface="Archivo"/>
              <a:cs typeface="Archivo"/>
              <a:sym typeface="Archivo"/>
            </a:endParaRPr>
          </a:p>
          <a:p>
            <a:pPr marL="0" lvl="0" indent="0" algn="l" rtl="0">
              <a:spcBef>
                <a:spcPts val="0"/>
              </a:spcBef>
              <a:spcAft>
                <a:spcPts val="0"/>
              </a:spcAft>
              <a:buNone/>
            </a:pPr>
            <a:endParaRPr sz="2000">
              <a:solidFill>
                <a:srgbClr val="3A3838"/>
              </a:solidFill>
              <a:latin typeface="Archivo"/>
              <a:ea typeface="Archivo"/>
              <a:cs typeface="Archivo"/>
              <a:sym typeface="Archivo"/>
            </a:endParaRPr>
          </a:p>
        </p:txBody>
      </p:sp>
      <p:pic>
        <p:nvPicPr>
          <p:cNvPr id="357" name="Google Shape;357;p61">
            <a:hlinkClick r:id="rId3"/>
          </p:cNvPr>
          <p:cNvPicPr preferRelativeResize="0"/>
          <p:nvPr/>
        </p:nvPicPr>
        <p:blipFill>
          <a:blip r:embed="rId4">
            <a:alphaModFix/>
          </a:blip>
          <a:stretch>
            <a:fillRect/>
          </a:stretch>
        </p:blipFill>
        <p:spPr>
          <a:xfrm>
            <a:off x="730825" y="1610750"/>
            <a:ext cx="807000" cy="807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62"/>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Partners</a:t>
            </a:r>
            <a:endParaRPr/>
          </a:p>
        </p:txBody>
      </p:sp>
      <p:sp>
        <p:nvSpPr>
          <p:cNvPr id="363" name="Google Shape;363;p62"/>
          <p:cNvSpPr txBox="1"/>
          <p:nvPr/>
        </p:nvSpPr>
        <p:spPr>
          <a:xfrm>
            <a:off x="1837650" y="1397150"/>
            <a:ext cx="6254400" cy="156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rgbClr val="DD5A2A"/>
                </a:solidFill>
                <a:latin typeface="Archivo"/>
                <a:ea typeface="Archivo"/>
                <a:cs typeface="Archivo"/>
                <a:sym typeface="Archivo"/>
              </a:rPr>
              <a:t>What to highlight in your pitch?</a:t>
            </a:r>
            <a:endParaRPr sz="2000" b="1" dirty="0">
              <a:solidFill>
                <a:srgbClr val="DD5A2A"/>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dirty="0">
                <a:solidFill>
                  <a:srgbClr val="3A3838"/>
                </a:solidFill>
                <a:latin typeface="Archivo"/>
                <a:ea typeface="Archivo"/>
                <a:cs typeface="Archivo"/>
                <a:sym typeface="Archivo"/>
              </a:rPr>
              <a:t>Synergy</a:t>
            </a:r>
            <a:endParaRPr sz="2000" dirty="0">
              <a:solidFill>
                <a:srgbClr val="3A3838"/>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dirty="0">
                <a:solidFill>
                  <a:srgbClr val="3A3838"/>
                </a:solidFill>
                <a:latin typeface="Archivo"/>
                <a:ea typeface="Archivo"/>
                <a:cs typeface="Archivo"/>
                <a:sym typeface="Archivo"/>
              </a:rPr>
              <a:t>Market potential</a:t>
            </a:r>
            <a:endParaRPr sz="2000" dirty="0">
              <a:solidFill>
                <a:srgbClr val="3A3838"/>
              </a:solidFill>
              <a:latin typeface="Archivo"/>
              <a:ea typeface="Archivo"/>
              <a:cs typeface="Archivo"/>
              <a:sym typeface="Archivo"/>
            </a:endParaRPr>
          </a:p>
          <a:p>
            <a:pPr marL="457200" lvl="0" indent="-355600" algn="l" rtl="0">
              <a:lnSpc>
                <a:spcPct val="115000"/>
              </a:lnSpc>
              <a:spcBef>
                <a:spcPts val="0"/>
              </a:spcBef>
              <a:spcAft>
                <a:spcPts val="0"/>
              </a:spcAft>
              <a:buClr>
                <a:srgbClr val="3A3838"/>
              </a:buClr>
              <a:buSzPts val="2000"/>
              <a:buFont typeface="Archivo"/>
              <a:buChar char="●"/>
            </a:pPr>
            <a:r>
              <a:rPr lang="en" sz="2000" dirty="0">
                <a:solidFill>
                  <a:srgbClr val="3A3838"/>
                </a:solidFill>
                <a:latin typeface="Archivo"/>
                <a:ea typeface="Archivo"/>
                <a:cs typeface="Archivo"/>
                <a:sym typeface="Archivo"/>
              </a:rPr>
              <a:t>Technical aspects of the partnership</a:t>
            </a:r>
            <a:endParaRPr sz="2000" dirty="0">
              <a:solidFill>
                <a:srgbClr val="3A3838"/>
              </a:solidFill>
              <a:latin typeface="Archivo"/>
              <a:ea typeface="Archivo"/>
              <a:cs typeface="Archivo"/>
              <a:sym typeface="Archivo"/>
            </a:endParaRPr>
          </a:p>
          <a:p>
            <a:pPr marL="0" lvl="0" indent="0" algn="l" rtl="0">
              <a:spcBef>
                <a:spcPts val="0"/>
              </a:spcBef>
              <a:spcAft>
                <a:spcPts val="0"/>
              </a:spcAft>
              <a:buNone/>
            </a:pPr>
            <a:endParaRPr sz="2000" dirty="0">
              <a:solidFill>
                <a:srgbClr val="3A3838"/>
              </a:solidFill>
              <a:latin typeface="Archivo"/>
              <a:ea typeface="Archivo"/>
              <a:cs typeface="Archivo"/>
              <a:sym typeface="Archivo"/>
            </a:endParaRPr>
          </a:p>
        </p:txBody>
      </p:sp>
      <p:pic>
        <p:nvPicPr>
          <p:cNvPr id="364" name="Google Shape;364;p62">
            <a:hlinkClick r:id="rId3"/>
          </p:cNvPr>
          <p:cNvPicPr preferRelativeResize="0"/>
          <p:nvPr/>
        </p:nvPicPr>
        <p:blipFill>
          <a:blip r:embed="rId4">
            <a:alphaModFix/>
          </a:blip>
          <a:stretch>
            <a:fillRect/>
          </a:stretch>
        </p:blipFill>
        <p:spPr>
          <a:xfrm>
            <a:off x="598950" y="1586225"/>
            <a:ext cx="856050" cy="856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63"/>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Importance of Empathy and Storytelling</a:t>
            </a:r>
            <a:endParaRPr/>
          </a:p>
        </p:txBody>
      </p:sp>
      <p:sp>
        <p:nvSpPr>
          <p:cNvPr id="370" name="Google Shape;370;p63"/>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Empathy</a:t>
            </a:r>
            <a:endParaRPr b="1"/>
          </a:p>
          <a:p>
            <a:pPr marL="457200" lvl="0" indent="-342900" algn="l" rtl="0">
              <a:spcBef>
                <a:spcPts val="1200"/>
              </a:spcBef>
              <a:spcAft>
                <a:spcPts val="0"/>
              </a:spcAft>
              <a:buSzPts val="1800"/>
              <a:buChar char="●"/>
            </a:pPr>
            <a:r>
              <a:rPr lang="en"/>
              <a:t>Put yourself in your audience's shoes. </a:t>
            </a:r>
            <a:endParaRPr/>
          </a:p>
          <a:p>
            <a:pPr marL="457200" lvl="0" indent="-342900" algn="l" rtl="0">
              <a:spcBef>
                <a:spcPts val="0"/>
              </a:spcBef>
              <a:spcAft>
                <a:spcPts val="0"/>
              </a:spcAft>
              <a:buSzPts val="1800"/>
              <a:buChar char="●"/>
            </a:pPr>
            <a:r>
              <a:rPr lang="en"/>
              <a:t>Understand their concerns, goals, and motivations. </a:t>
            </a:r>
            <a:endParaRPr/>
          </a:p>
          <a:p>
            <a:pPr marL="0" lvl="0" indent="0" algn="l" rtl="0">
              <a:spcBef>
                <a:spcPts val="1200"/>
              </a:spcBef>
              <a:spcAft>
                <a:spcPts val="12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64"/>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Importance of Empathy and Storytelling</a:t>
            </a:r>
            <a:endParaRPr/>
          </a:p>
        </p:txBody>
      </p:sp>
      <p:sp>
        <p:nvSpPr>
          <p:cNvPr id="376" name="Google Shape;376;p64"/>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Storytelling</a:t>
            </a:r>
            <a:endParaRPr b="1"/>
          </a:p>
          <a:p>
            <a:pPr marL="457200" lvl="0" indent="-342900" algn="l" rtl="0">
              <a:spcBef>
                <a:spcPts val="1200"/>
              </a:spcBef>
              <a:spcAft>
                <a:spcPts val="0"/>
              </a:spcAft>
              <a:buSzPts val="1800"/>
              <a:buChar char="●"/>
            </a:pPr>
            <a:r>
              <a:rPr lang="en"/>
              <a:t>Stories have the remarkable ability to captivate an audience. </a:t>
            </a:r>
            <a:endParaRPr/>
          </a:p>
          <a:p>
            <a:pPr marL="457200" lvl="0" indent="-342900" algn="l" rtl="0">
              <a:spcBef>
                <a:spcPts val="0"/>
              </a:spcBef>
              <a:spcAft>
                <a:spcPts val="0"/>
              </a:spcAft>
              <a:buSzPts val="1800"/>
              <a:buChar char="●"/>
            </a:pPr>
            <a:r>
              <a:rPr lang="en"/>
              <a:t>They make information relatable, memorable, and emotionally engaging.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65"/>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Creating Emotional Connection</a:t>
            </a:r>
            <a:endParaRPr/>
          </a:p>
        </p:txBody>
      </p:sp>
      <p:sp>
        <p:nvSpPr>
          <p:cNvPr id="382" name="Google Shape;382;p65"/>
          <p:cNvSpPr txBox="1">
            <a:spLocks noGrp="1"/>
          </p:cNvSpPr>
          <p:nvPr>
            <p:ph type="body" idx="1"/>
          </p:nvPr>
        </p:nvSpPr>
        <p:spPr>
          <a:xfrm>
            <a:off x="441850" y="1271750"/>
            <a:ext cx="8030700" cy="350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The most effective pitches extend beyond facts and figures; they create an </a:t>
            </a:r>
            <a:r>
              <a:rPr lang="en" sz="3000" b="1" u="sng"/>
              <a:t>emotional connection</a:t>
            </a:r>
            <a:r>
              <a:rPr lang="en" sz="3000"/>
              <a:t>. </a:t>
            </a:r>
            <a:endParaRPr sz="3000"/>
          </a:p>
          <a:p>
            <a:pPr marL="0" lvl="0" indent="0" algn="l" rtl="0">
              <a:lnSpc>
                <a:spcPct val="115000"/>
              </a:lnSpc>
              <a:spcBef>
                <a:spcPts val="1200"/>
              </a:spcBef>
              <a:spcAft>
                <a:spcPts val="1200"/>
              </a:spcAft>
              <a:buNone/>
            </a:pP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66"/>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Creating Emotional Connection</a:t>
            </a:r>
            <a:endParaRPr/>
          </a:p>
        </p:txBody>
      </p:sp>
      <p:sp>
        <p:nvSpPr>
          <p:cNvPr id="388" name="Google Shape;388;p66"/>
          <p:cNvSpPr txBox="1">
            <a:spLocks noGrp="1"/>
          </p:cNvSpPr>
          <p:nvPr>
            <p:ph type="body" idx="1"/>
          </p:nvPr>
        </p:nvSpPr>
        <p:spPr>
          <a:xfrm>
            <a:off x="441850" y="1271750"/>
            <a:ext cx="8030700" cy="350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Reflect on the following questions on how you can create a pitch that establishes emotional connection with your audience:</a:t>
            </a:r>
            <a:endParaRPr/>
          </a:p>
          <a:p>
            <a:pPr marL="457200" lvl="0" indent="-330200" algn="l" rtl="0">
              <a:lnSpc>
                <a:spcPct val="150000"/>
              </a:lnSpc>
              <a:spcBef>
                <a:spcPts val="1200"/>
              </a:spcBef>
              <a:spcAft>
                <a:spcPts val="0"/>
              </a:spcAft>
              <a:buSzPts val="1600"/>
              <a:buChar char="●"/>
            </a:pPr>
            <a:r>
              <a:rPr lang="en" sz="1600"/>
              <a:t>How do you currently adapt your pitch for different stakeholders?</a:t>
            </a:r>
            <a:endParaRPr sz="1600"/>
          </a:p>
          <a:p>
            <a:pPr marL="457200" lvl="0" indent="-330200" algn="l" rtl="0">
              <a:lnSpc>
                <a:spcPct val="150000"/>
              </a:lnSpc>
              <a:spcBef>
                <a:spcPts val="0"/>
              </a:spcBef>
              <a:spcAft>
                <a:spcPts val="0"/>
              </a:spcAft>
              <a:buSzPts val="1600"/>
              <a:buChar char="●"/>
            </a:pPr>
            <a:r>
              <a:rPr lang="en" sz="1600"/>
              <a:t>Can you provide examples of when you have successfully engaged your audience emotionally through storytelling in a pitch?</a:t>
            </a:r>
            <a:endParaRPr sz="1600"/>
          </a:p>
          <a:p>
            <a:pPr marL="457200" lvl="0" indent="-330200" algn="l" rtl="0">
              <a:lnSpc>
                <a:spcPct val="150000"/>
              </a:lnSpc>
              <a:spcBef>
                <a:spcPts val="0"/>
              </a:spcBef>
              <a:spcAft>
                <a:spcPts val="0"/>
              </a:spcAft>
              <a:buSzPts val="1600"/>
              <a:buChar char="●"/>
            </a:pPr>
            <a:r>
              <a:rPr lang="en" sz="1600"/>
              <a:t>What challenges have you faced when trying to tailor your pitch to specific audiences, and how did you overcome them?</a:t>
            </a:r>
            <a:endParaRPr sz="1600"/>
          </a:p>
          <a:p>
            <a:pPr marL="457200" lvl="0" indent="-330200" algn="l" rtl="0">
              <a:lnSpc>
                <a:spcPct val="150000"/>
              </a:lnSpc>
              <a:spcBef>
                <a:spcPts val="0"/>
              </a:spcBef>
              <a:spcAft>
                <a:spcPts val="0"/>
              </a:spcAft>
              <a:buSzPts val="1600"/>
              <a:buChar char="●"/>
            </a:pPr>
            <a:r>
              <a:rPr lang="en" sz="1600"/>
              <a:t>In what ways do you incorporate empathy into your pitch preparation? Do you have specific strategies that have worked effectively?</a:t>
            </a:r>
            <a:endParaRPr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8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67"/>
          <p:cNvSpPr txBox="1">
            <a:spLocks noGrp="1"/>
          </p:cNvSpPr>
          <p:nvPr>
            <p:ph type="title"/>
          </p:nvPr>
        </p:nvSpPr>
        <p:spPr>
          <a:xfrm>
            <a:off x="551375" y="1772850"/>
            <a:ext cx="4555800" cy="159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Structuring your Pitch</a:t>
            </a:r>
            <a:endParaRPr sz="3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68"/>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Classic Pitch Structure</a:t>
            </a:r>
            <a:endParaRPr/>
          </a:p>
        </p:txBody>
      </p:sp>
      <p:sp>
        <p:nvSpPr>
          <p:cNvPr id="399" name="Google Shape;399;p68"/>
          <p:cNvSpPr txBox="1">
            <a:spLocks noGrp="1"/>
          </p:cNvSpPr>
          <p:nvPr>
            <p:ph type="body" idx="1"/>
          </p:nvPr>
        </p:nvSpPr>
        <p:spPr>
          <a:xfrm>
            <a:off x="1599550" y="1362288"/>
            <a:ext cx="5047800" cy="4509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1200"/>
              </a:spcAft>
              <a:buNone/>
            </a:pPr>
            <a:r>
              <a:rPr lang="en"/>
              <a:t>What is the </a:t>
            </a:r>
            <a:r>
              <a:rPr lang="en" b="1"/>
              <a:t>problem</a:t>
            </a:r>
            <a:r>
              <a:rPr lang="en"/>
              <a:t> you are trying to address?</a:t>
            </a:r>
            <a:endParaRPr/>
          </a:p>
        </p:txBody>
      </p:sp>
      <p:pic>
        <p:nvPicPr>
          <p:cNvPr id="400" name="Google Shape;400;p68"/>
          <p:cNvPicPr preferRelativeResize="0"/>
          <p:nvPr/>
        </p:nvPicPr>
        <p:blipFill>
          <a:blip r:embed="rId3">
            <a:alphaModFix/>
          </a:blip>
          <a:stretch>
            <a:fillRect/>
          </a:stretch>
        </p:blipFill>
        <p:spPr>
          <a:xfrm>
            <a:off x="1062350" y="1362225"/>
            <a:ext cx="451025" cy="451025"/>
          </a:xfrm>
          <a:prstGeom prst="rect">
            <a:avLst/>
          </a:prstGeom>
          <a:noFill/>
          <a:ln>
            <a:noFill/>
          </a:ln>
        </p:spPr>
      </p:pic>
      <p:sp>
        <p:nvSpPr>
          <p:cNvPr id="401" name="Google Shape;401;p68"/>
          <p:cNvSpPr txBox="1">
            <a:spLocks noGrp="1"/>
          </p:cNvSpPr>
          <p:nvPr>
            <p:ph type="body" idx="1"/>
          </p:nvPr>
        </p:nvSpPr>
        <p:spPr>
          <a:xfrm>
            <a:off x="1643075" y="1717400"/>
            <a:ext cx="6733500" cy="3516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SzPts val="1018"/>
              <a:buNone/>
            </a:pPr>
            <a:r>
              <a:rPr lang="en" sz="1210" i="1"/>
              <a:t>Is the problem you are trying to solve the root cause of that problem? (e.g. traffic congestion)</a:t>
            </a:r>
            <a:endParaRPr sz="1210"/>
          </a:p>
        </p:txBody>
      </p:sp>
      <p:pic>
        <p:nvPicPr>
          <p:cNvPr id="402" name="Google Shape;402;p68"/>
          <p:cNvPicPr preferRelativeResize="0"/>
          <p:nvPr/>
        </p:nvPicPr>
        <p:blipFill>
          <a:blip r:embed="rId4">
            <a:alphaModFix/>
          </a:blip>
          <a:stretch>
            <a:fillRect/>
          </a:stretch>
        </p:blipFill>
        <p:spPr>
          <a:xfrm>
            <a:off x="1062350" y="2402300"/>
            <a:ext cx="451025" cy="451025"/>
          </a:xfrm>
          <a:prstGeom prst="rect">
            <a:avLst/>
          </a:prstGeom>
          <a:noFill/>
          <a:ln>
            <a:noFill/>
          </a:ln>
        </p:spPr>
      </p:pic>
      <p:sp>
        <p:nvSpPr>
          <p:cNvPr id="403" name="Google Shape;403;p68"/>
          <p:cNvSpPr txBox="1">
            <a:spLocks noGrp="1"/>
          </p:cNvSpPr>
          <p:nvPr>
            <p:ph type="body" idx="1"/>
          </p:nvPr>
        </p:nvSpPr>
        <p:spPr>
          <a:xfrm>
            <a:off x="1599550" y="2284275"/>
            <a:ext cx="6993000" cy="790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What is your </a:t>
            </a:r>
            <a:r>
              <a:rPr lang="en" b="1"/>
              <a:t>solution </a:t>
            </a:r>
            <a:r>
              <a:rPr lang="en"/>
              <a:t>to solve the problem? How does it work? Why is it better compared to other alternatives?</a:t>
            </a:r>
            <a:endParaRPr/>
          </a:p>
        </p:txBody>
      </p:sp>
      <p:pic>
        <p:nvPicPr>
          <p:cNvPr id="404" name="Google Shape;404;p68"/>
          <p:cNvPicPr preferRelativeResize="0"/>
          <p:nvPr/>
        </p:nvPicPr>
        <p:blipFill>
          <a:blip r:embed="rId5">
            <a:alphaModFix/>
          </a:blip>
          <a:stretch>
            <a:fillRect/>
          </a:stretch>
        </p:blipFill>
        <p:spPr>
          <a:xfrm>
            <a:off x="1062350" y="3289675"/>
            <a:ext cx="451025" cy="451025"/>
          </a:xfrm>
          <a:prstGeom prst="rect">
            <a:avLst/>
          </a:prstGeom>
          <a:noFill/>
          <a:ln>
            <a:noFill/>
          </a:ln>
        </p:spPr>
      </p:pic>
      <p:sp>
        <p:nvSpPr>
          <p:cNvPr id="405" name="Google Shape;405;p68"/>
          <p:cNvSpPr txBox="1">
            <a:spLocks noGrp="1"/>
          </p:cNvSpPr>
          <p:nvPr>
            <p:ph type="body" idx="1"/>
          </p:nvPr>
        </p:nvSpPr>
        <p:spPr>
          <a:xfrm>
            <a:off x="1599550" y="3289738"/>
            <a:ext cx="6993000" cy="450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Who are your customers? How big is your </a:t>
            </a:r>
            <a:r>
              <a:rPr lang="en" b="1"/>
              <a:t>market</a:t>
            </a:r>
            <a:r>
              <a:rPr lang="en"/>
              <a: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0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0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0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9"/>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Workshop Objective</a:t>
            </a:r>
            <a:endParaRPr/>
          </a:p>
        </p:txBody>
      </p:sp>
      <p:sp>
        <p:nvSpPr>
          <p:cNvPr id="277" name="Google Shape;277;p49"/>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a:buNone/>
            </a:pPr>
            <a:r>
              <a:rPr lang="en" dirty="0"/>
              <a:t>The "Perfecting Your Pitch" workshop aims to equip the participants with the essential skills and knowledge required to craft and deliver compelling pitches for their innovative solutions. </a:t>
            </a:r>
            <a:endParaRPr dirty="0"/>
          </a:p>
          <a:p>
            <a:pPr marL="0" lvl="0" indent="0" algn="l" rtl="0">
              <a:lnSpc>
                <a:spcPct val="150000"/>
              </a:lnSpc>
              <a:spcBef>
                <a:spcPts val="1200"/>
              </a:spcBef>
              <a:spcAft>
                <a:spcPts val="1200"/>
              </a:spcAft>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69"/>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Classic Pitch Structure</a:t>
            </a:r>
            <a:endParaRPr/>
          </a:p>
        </p:txBody>
      </p:sp>
      <p:sp>
        <p:nvSpPr>
          <p:cNvPr id="411" name="Google Shape;411;p69"/>
          <p:cNvSpPr txBox="1">
            <a:spLocks noGrp="1"/>
          </p:cNvSpPr>
          <p:nvPr>
            <p:ph type="body" idx="1"/>
          </p:nvPr>
        </p:nvSpPr>
        <p:spPr>
          <a:xfrm>
            <a:off x="1599550" y="1362300"/>
            <a:ext cx="6762300" cy="773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Who are the </a:t>
            </a:r>
            <a:r>
              <a:rPr lang="en" b="1"/>
              <a:t>people</a:t>
            </a:r>
            <a:r>
              <a:rPr lang="en"/>
              <a:t> behind the team? Why are you the best team to implement the solution?</a:t>
            </a:r>
            <a:endParaRPr/>
          </a:p>
        </p:txBody>
      </p:sp>
      <p:pic>
        <p:nvPicPr>
          <p:cNvPr id="412" name="Google Shape;412;p69"/>
          <p:cNvPicPr preferRelativeResize="0"/>
          <p:nvPr/>
        </p:nvPicPr>
        <p:blipFill>
          <a:blip r:embed="rId3">
            <a:alphaModFix/>
          </a:blip>
          <a:stretch>
            <a:fillRect/>
          </a:stretch>
        </p:blipFill>
        <p:spPr>
          <a:xfrm>
            <a:off x="1062350" y="1493450"/>
            <a:ext cx="451025" cy="451025"/>
          </a:xfrm>
          <a:prstGeom prst="rect">
            <a:avLst/>
          </a:prstGeom>
          <a:noFill/>
          <a:ln>
            <a:noFill/>
          </a:ln>
        </p:spPr>
      </p:pic>
      <p:sp>
        <p:nvSpPr>
          <p:cNvPr id="413" name="Google Shape;413;p69"/>
          <p:cNvSpPr txBox="1">
            <a:spLocks noGrp="1"/>
          </p:cNvSpPr>
          <p:nvPr>
            <p:ph type="body" idx="1"/>
          </p:nvPr>
        </p:nvSpPr>
        <p:spPr>
          <a:xfrm>
            <a:off x="1599550" y="1974975"/>
            <a:ext cx="7116600" cy="5325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SzPts val="1018"/>
              <a:buNone/>
            </a:pPr>
            <a:r>
              <a:rPr lang="en" sz="1210" i="1"/>
              <a:t>Rather than focus on your titles (academic designation, 3Hs), highlight your skills and qualifications helpful to implement the solution. </a:t>
            </a:r>
            <a:endParaRPr sz="1210"/>
          </a:p>
        </p:txBody>
      </p:sp>
      <p:pic>
        <p:nvPicPr>
          <p:cNvPr id="414" name="Google Shape;414;p69"/>
          <p:cNvPicPr preferRelativeResize="0"/>
          <p:nvPr/>
        </p:nvPicPr>
        <p:blipFill>
          <a:blip r:embed="rId4">
            <a:alphaModFix/>
          </a:blip>
          <a:stretch>
            <a:fillRect/>
          </a:stretch>
        </p:blipFill>
        <p:spPr>
          <a:xfrm>
            <a:off x="1062350" y="2762025"/>
            <a:ext cx="451025" cy="451025"/>
          </a:xfrm>
          <a:prstGeom prst="rect">
            <a:avLst/>
          </a:prstGeom>
          <a:noFill/>
          <a:ln>
            <a:noFill/>
          </a:ln>
        </p:spPr>
      </p:pic>
      <p:sp>
        <p:nvSpPr>
          <p:cNvPr id="415" name="Google Shape;415;p69"/>
          <p:cNvSpPr txBox="1">
            <a:spLocks noGrp="1"/>
          </p:cNvSpPr>
          <p:nvPr>
            <p:ph type="body" idx="1"/>
          </p:nvPr>
        </p:nvSpPr>
        <p:spPr>
          <a:xfrm>
            <a:off x="1599550" y="2647950"/>
            <a:ext cx="6551400" cy="773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How has the startup </a:t>
            </a:r>
            <a:r>
              <a:rPr lang="en" b="1"/>
              <a:t>progressed</a:t>
            </a:r>
            <a:r>
              <a:rPr lang="en"/>
              <a:t>? (e.g. revenue generated, user growth, etc.)</a:t>
            </a:r>
            <a:endParaRPr/>
          </a:p>
        </p:txBody>
      </p:sp>
      <p:pic>
        <p:nvPicPr>
          <p:cNvPr id="416" name="Google Shape;416;p69"/>
          <p:cNvPicPr preferRelativeResize="0"/>
          <p:nvPr/>
        </p:nvPicPr>
        <p:blipFill>
          <a:blip r:embed="rId5">
            <a:alphaModFix/>
          </a:blip>
          <a:stretch>
            <a:fillRect/>
          </a:stretch>
        </p:blipFill>
        <p:spPr>
          <a:xfrm>
            <a:off x="1062350" y="3629175"/>
            <a:ext cx="451025" cy="451025"/>
          </a:xfrm>
          <a:prstGeom prst="rect">
            <a:avLst/>
          </a:prstGeom>
          <a:noFill/>
          <a:ln>
            <a:noFill/>
          </a:ln>
        </p:spPr>
      </p:pic>
      <p:sp>
        <p:nvSpPr>
          <p:cNvPr id="417" name="Google Shape;417;p69"/>
          <p:cNvSpPr txBox="1">
            <a:spLocks noGrp="1"/>
          </p:cNvSpPr>
          <p:nvPr>
            <p:ph type="body" idx="1"/>
          </p:nvPr>
        </p:nvSpPr>
        <p:spPr>
          <a:xfrm>
            <a:off x="1599550" y="3562125"/>
            <a:ext cx="6925200" cy="773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What are you </a:t>
            </a:r>
            <a:r>
              <a:rPr lang="en" b="1"/>
              <a:t>looking</a:t>
            </a:r>
            <a:r>
              <a:rPr lang="en"/>
              <a:t> for and how their involvement can contribute to your startup’s success?</a:t>
            </a:r>
            <a:endParaRPr/>
          </a:p>
        </p:txBody>
      </p:sp>
      <p:sp>
        <p:nvSpPr>
          <p:cNvPr id="418" name="Google Shape;418;p69"/>
          <p:cNvSpPr txBox="1">
            <a:spLocks noGrp="1"/>
          </p:cNvSpPr>
          <p:nvPr>
            <p:ph type="body" idx="1"/>
          </p:nvPr>
        </p:nvSpPr>
        <p:spPr>
          <a:xfrm>
            <a:off x="1580350" y="4230950"/>
            <a:ext cx="7155000" cy="3753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SzPts val="1018"/>
              <a:buNone/>
            </a:pPr>
            <a:r>
              <a:rPr lang="en" sz="1210" i="1"/>
              <a:t>Differs based on your audience (customers = sales, investors = funds, partners = collaboration, etc.)</a:t>
            </a:r>
            <a:endParaRPr sz="121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1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70"/>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Designing your “Hook”</a:t>
            </a:r>
            <a:endParaRPr/>
          </a:p>
        </p:txBody>
      </p:sp>
      <p:sp>
        <p:nvSpPr>
          <p:cNvPr id="424" name="Google Shape;424;p70"/>
          <p:cNvSpPr txBox="1">
            <a:spLocks noGrp="1"/>
          </p:cNvSpPr>
          <p:nvPr>
            <p:ph type="body" idx="1"/>
          </p:nvPr>
        </p:nvSpPr>
        <p:spPr>
          <a:xfrm>
            <a:off x="670450" y="1426725"/>
            <a:ext cx="8030700" cy="2768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 brief, attention-grabbing introduction or opening statement that is designed to capture the audience's interest and make them want to learn more about your startup.</a:t>
            </a:r>
            <a:endParaRPr/>
          </a:p>
        </p:txBody>
      </p:sp>
      <p:sp>
        <p:nvSpPr>
          <p:cNvPr id="425" name="Google Shape;425;p70"/>
          <p:cNvSpPr txBox="1">
            <a:spLocks noGrp="1"/>
          </p:cNvSpPr>
          <p:nvPr>
            <p:ph type="body" idx="1"/>
          </p:nvPr>
        </p:nvSpPr>
        <p:spPr>
          <a:xfrm>
            <a:off x="670450" y="2571750"/>
            <a:ext cx="8030700" cy="809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 compelling and memorable way to start your pitch and create curiosity among potential investors, partners, or stakeholders.</a:t>
            </a:r>
            <a:endParaRPr/>
          </a:p>
        </p:txBody>
      </p:sp>
      <p:sp>
        <p:nvSpPr>
          <p:cNvPr id="426" name="Google Shape;426;p70"/>
          <p:cNvSpPr txBox="1">
            <a:spLocks noGrp="1"/>
          </p:cNvSpPr>
          <p:nvPr>
            <p:ph type="body" idx="1"/>
          </p:nvPr>
        </p:nvSpPr>
        <p:spPr>
          <a:xfrm>
            <a:off x="670450" y="3471225"/>
            <a:ext cx="8030700" cy="809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Can make your pitch more engaging and memorable, increasing your chances of making a positive impression.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71"/>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Hook Designs</a:t>
            </a:r>
            <a:endParaRPr/>
          </a:p>
        </p:txBody>
      </p:sp>
      <p:sp>
        <p:nvSpPr>
          <p:cNvPr id="432" name="Google Shape;432;p71"/>
          <p:cNvSpPr txBox="1">
            <a:spLocks noGrp="1"/>
          </p:cNvSpPr>
          <p:nvPr>
            <p:ph type="body" idx="1"/>
          </p:nvPr>
        </p:nvSpPr>
        <p:spPr>
          <a:xfrm>
            <a:off x="434850" y="1263900"/>
            <a:ext cx="8274300" cy="77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b="1"/>
              <a:t>Start with a story. </a:t>
            </a:r>
            <a:r>
              <a:rPr lang="en"/>
              <a:t>Engage your audience with a captivating and relevant story that illustrates the problem you are solving or the journey that led to your startup.</a:t>
            </a:r>
            <a:r>
              <a:rPr lang="en" b="1"/>
              <a:t> </a:t>
            </a:r>
            <a:endParaRPr b="1"/>
          </a:p>
        </p:txBody>
      </p:sp>
      <p:sp>
        <p:nvSpPr>
          <p:cNvPr id="433" name="Google Shape;433;p71"/>
          <p:cNvSpPr txBox="1">
            <a:spLocks noGrp="1"/>
          </p:cNvSpPr>
          <p:nvPr>
            <p:ph type="body" idx="1"/>
          </p:nvPr>
        </p:nvSpPr>
        <p:spPr>
          <a:xfrm>
            <a:off x="434850" y="2190575"/>
            <a:ext cx="8274300" cy="1027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b="1"/>
              <a:t>Use a Bold Statement or Question.</a:t>
            </a:r>
            <a:r>
              <a:rPr lang="en"/>
              <a:t> Begin with a thought-provoking statement or a compelling question that challenges conventional wisdom or sparks curiosity.</a:t>
            </a:r>
            <a:endParaRPr b="1"/>
          </a:p>
        </p:txBody>
      </p:sp>
      <p:sp>
        <p:nvSpPr>
          <p:cNvPr id="434" name="Google Shape;434;p71"/>
          <p:cNvSpPr txBox="1">
            <a:spLocks noGrp="1"/>
          </p:cNvSpPr>
          <p:nvPr>
            <p:ph type="body" idx="1"/>
          </p:nvPr>
        </p:nvSpPr>
        <p:spPr>
          <a:xfrm>
            <a:off x="434850" y="3444250"/>
            <a:ext cx="8274300" cy="77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b="1"/>
              <a:t>Highlight the Impact.</a:t>
            </a:r>
            <a:r>
              <a:rPr lang="en"/>
              <a:t> Show the potential positive impact or transformation your startup can bring to individuals, businesses, or society as a whole.</a:t>
            </a:r>
            <a:endParaRPr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72"/>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Hook Designs</a:t>
            </a:r>
            <a:endParaRPr/>
          </a:p>
        </p:txBody>
      </p:sp>
      <p:sp>
        <p:nvSpPr>
          <p:cNvPr id="440" name="Google Shape;440;p72"/>
          <p:cNvSpPr txBox="1">
            <a:spLocks noGrp="1"/>
          </p:cNvSpPr>
          <p:nvPr>
            <p:ph type="body" idx="1"/>
          </p:nvPr>
        </p:nvSpPr>
        <p:spPr>
          <a:xfrm>
            <a:off x="434850" y="1263900"/>
            <a:ext cx="8274300" cy="1053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b="1"/>
              <a:t>Showcase Social Proof.</a:t>
            </a:r>
            <a:r>
              <a:rPr lang="en"/>
              <a:t> If you have relevant statistics, endorsements, or success stories, use them in your hook to demonstrate that your startup is addressing a real need and gaining recognition.</a:t>
            </a:r>
            <a:endParaRPr b="1"/>
          </a:p>
        </p:txBody>
      </p:sp>
      <p:sp>
        <p:nvSpPr>
          <p:cNvPr id="441" name="Google Shape;441;p72"/>
          <p:cNvSpPr txBox="1">
            <a:spLocks noGrp="1"/>
          </p:cNvSpPr>
          <p:nvPr>
            <p:ph type="body" idx="1"/>
          </p:nvPr>
        </p:nvSpPr>
        <p:spPr>
          <a:xfrm>
            <a:off x="434850" y="2583975"/>
            <a:ext cx="8274300" cy="1053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b="1"/>
              <a:t>Create a Visual Image.</a:t>
            </a:r>
            <a:r>
              <a:rPr lang="en"/>
              <a:t> Use descriptive language that paints a vivid picture in the minds of your audience. Help them visualize the problem, your solution, or the future you're striving to create.</a:t>
            </a:r>
            <a:endParaRPr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73"/>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420"/>
              <a:t>The Art of Clear and Concise Communication</a:t>
            </a:r>
            <a:endParaRPr sz="2420"/>
          </a:p>
        </p:txBody>
      </p:sp>
      <p:sp>
        <p:nvSpPr>
          <p:cNvPr id="447" name="Google Shape;447;p73"/>
          <p:cNvSpPr txBox="1">
            <a:spLocks noGrp="1"/>
          </p:cNvSpPr>
          <p:nvPr>
            <p:ph type="body" idx="1"/>
          </p:nvPr>
        </p:nvSpPr>
        <p:spPr>
          <a:xfrm>
            <a:off x="2049725" y="1426725"/>
            <a:ext cx="6547500" cy="1245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500"/>
              <a:t>Refers to specialized terminology or language that is used within a particular industry, profession, or group. It is a technical language used to enhance precise communication among experts in a field but may be confusing for those unfamiliar with the subject matter.</a:t>
            </a:r>
            <a:endParaRPr sz="1500"/>
          </a:p>
        </p:txBody>
      </p:sp>
      <p:sp>
        <p:nvSpPr>
          <p:cNvPr id="448" name="Google Shape;448;p73"/>
          <p:cNvSpPr txBox="1">
            <a:spLocks noGrp="1"/>
          </p:cNvSpPr>
          <p:nvPr>
            <p:ph type="body" idx="1"/>
          </p:nvPr>
        </p:nvSpPr>
        <p:spPr>
          <a:xfrm>
            <a:off x="441850" y="1785475"/>
            <a:ext cx="1225800" cy="432300"/>
          </a:xfrm>
          <a:prstGeom prst="rect">
            <a:avLst/>
          </a:prstGeom>
          <a:solidFill>
            <a:srgbClr val="FF6600"/>
          </a:solidFill>
        </p:spPr>
        <p:txBody>
          <a:bodyPr spcFirstLastPara="1" wrap="square" lIns="91425" tIns="91425" rIns="91425" bIns="91425" anchor="t" anchorCtr="0">
            <a:noAutofit/>
          </a:bodyPr>
          <a:lstStyle/>
          <a:p>
            <a:pPr marL="0" lvl="0" indent="0" algn="l" rtl="0">
              <a:spcBef>
                <a:spcPts val="0"/>
              </a:spcBef>
              <a:spcAft>
                <a:spcPts val="1200"/>
              </a:spcAft>
              <a:buNone/>
            </a:pPr>
            <a:r>
              <a:rPr lang="en" b="1">
                <a:solidFill>
                  <a:schemeClr val="lt1"/>
                </a:solidFill>
                <a:highlight>
                  <a:srgbClr val="FF6600"/>
                </a:highlight>
              </a:rPr>
              <a:t>JARGON</a:t>
            </a:r>
            <a:endParaRPr b="1">
              <a:solidFill>
                <a:schemeClr val="lt1"/>
              </a:solidFill>
              <a:highlight>
                <a:srgbClr val="FF6600"/>
              </a:highlight>
            </a:endParaRPr>
          </a:p>
        </p:txBody>
      </p:sp>
      <p:sp>
        <p:nvSpPr>
          <p:cNvPr id="449" name="Google Shape;449;p73"/>
          <p:cNvSpPr txBox="1">
            <a:spLocks noGrp="1"/>
          </p:cNvSpPr>
          <p:nvPr>
            <p:ph type="body" idx="1"/>
          </p:nvPr>
        </p:nvSpPr>
        <p:spPr>
          <a:xfrm>
            <a:off x="236500" y="3125575"/>
            <a:ext cx="1636500" cy="432300"/>
          </a:xfrm>
          <a:prstGeom prst="rect">
            <a:avLst/>
          </a:prstGeom>
          <a:solidFill>
            <a:srgbClr val="FF6600"/>
          </a:solidFill>
        </p:spPr>
        <p:txBody>
          <a:bodyPr spcFirstLastPara="1" wrap="square" lIns="91425" tIns="91425" rIns="91425" bIns="91425" anchor="t" anchorCtr="0">
            <a:noAutofit/>
          </a:bodyPr>
          <a:lstStyle/>
          <a:p>
            <a:pPr marL="0" lvl="0" indent="0" algn="l" rtl="0">
              <a:spcBef>
                <a:spcPts val="0"/>
              </a:spcBef>
              <a:spcAft>
                <a:spcPts val="1200"/>
              </a:spcAft>
              <a:buNone/>
            </a:pPr>
            <a:r>
              <a:rPr lang="en" b="1">
                <a:solidFill>
                  <a:schemeClr val="lt1"/>
                </a:solidFill>
                <a:highlight>
                  <a:srgbClr val="FF6600"/>
                </a:highlight>
              </a:rPr>
              <a:t>BUZZWORD</a:t>
            </a:r>
            <a:endParaRPr b="1">
              <a:solidFill>
                <a:schemeClr val="lt1"/>
              </a:solidFill>
              <a:highlight>
                <a:srgbClr val="FF6600"/>
              </a:highlight>
            </a:endParaRPr>
          </a:p>
        </p:txBody>
      </p:sp>
      <p:sp>
        <p:nvSpPr>
          <p:cNvPr id="450" name="Google Shape;450;p73"/>
          <p:cNvSpPr txBox="1">
            <a:spLocks noGrp="1"/>
          </p:cNvSpPr>
          <p:nvPr>
            <p:ph type="body" idx="1"/>
          </p:nvPr>
        </p:nvSpPr>
        <p:spPr>
          <a:xfrm>
            <a:off x="2049725" y="2853025"/>
            <a:ext cx="6547500" cy="12456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500"/>
              <a:t>Are trendy or fashionable words or phrases that gain popularity in the broader culture, often in the realms of business, marketing, or technology. They are often used to make something sound more exciting, important, or innovative than it may actually be.</a:t>
            </a:r>
            <a:endParaRPr sz="15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74"/>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Yay or nay?</a:t>
            </a:r>
            <a:endParaRPr/>
          </a:p>
        </p:txBody>
      </p:sp>
      <p:sp>
        <p:nvSpPr>
          <p:cNvPr id="456" name="Google Shape;456;p74"/>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a:t>EnergiX's solution revolves around advanced grid integration, using cutting-edge technology like predictive analytics and distributed energy resources (DERs) to enhance grid stability and minimize peak demand. Our microgrids and blockchain-based energy transactions provide unmatched grid flexibility and decentralization, ushering in a more sustainable and efficient energy ecosystem.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75"/>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Nay, nay, nay!</a:t>
            </a:r>
            <a:endParaRPr/>
          </a:p>
        </p:txBody>
      </p:sp>
      <p:sp>
        <p:nvSpPr>
          <p:cNvPr id="462" name="Google Shape;462;p75"/>
          <p:cNvSpPr txBox="1">
            <a:spLocks noGrp="1"/>
          </p:cNvSpPr>
          <p:nvPr>
            <p:ph type="body" idx="1"/>
          </p:nvPr>
        </p:nvSpPr>
        <p:spPr>
          <a:xfrm>
            <a:off x="1015300" y="1216000"/>
            <a:ext cx="7457400" cy="15507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500"/>
              <a:t>EnergiX's solution revolves around advanced grid integration, using cutting-edge technology like </a:t>
            </a:r>
            <a:r>
              <a:rPr lang="en" sz="1500" b="1">
                <a:solidFill>
                  <a:srgbClr val="FF6600"/>
                </a:solidFill>
              </a:rPr>
              <a:t>predictive analytics</a:t>
            </a:r>
            <a:r>
              <a:rPr lang="en" sz="1500"/>
              <a:t> and </a:t>
            </a:r>
            <a:r>
              <a:rPr lang="en" sz="1500" b="1">
                <a:solidFill>
                  <a:srgbClr val="FF6600"/>
                </a:solidFill>
              </a:rPr>
              <a:t>distributed energy resources (DERs)</a:t>
            </a:r>
            <a:r>
              <a:rPr lang="en" sz="1500"/>
              <a:t> to enhance grid stability and minimize peak demand. Our </a:t>
            </a:r>
            <a:r>
              <a:rPr lang="en" sz="1500" b="1">
                <a:solidFill>
                  <a:srgbClr val="FF6600"/>
                </a:solidFill>
              </a:rPr>
              <a:t>microgrids</a:t>
            </a:r>
            <a:r>
              <a:rPr lang="en" sz="1500"/>
              <a:t> and </a:t>
            </a:r>
            <a:r>
              <a:rPr lang="en" sz="1500" b="1">
                <a:solidFill>
                  <a:srgbClr val="FF6600"/>
                </a:solidFill>
              </a:rPr>
              <a:t>blockchain-based energy transactions</a:t>
            </a:r>
            <a:r>
              <a:rPr lang="en" sz="1500"/>
              <a:t> provide unmatched grid flexibility and decentralization, ushering in a more sustainable and efficient energy ecosystem.</a:t>
            </a:r>
            <a:endParaRPr sz="1500"/>
          </a:p>
        </p:txBody>
      </p:sp>
      <p:sp>
        <p:nvSpPr>
          <p:cNvPr id="463" name="Google Shape;463;p75"/>
          <p:cNvSpPr txBox="1">
            <a:spLocks noGrp="1"/>
          </p:cNvSpPr>
          <p:nvPr>
            <p:ph type="body" idx="1"/>
          </p:nvPr>
        </p:nvSpPr>
        <p:spPr>
          <a:xfrm>
            <a:off x="1015300" y="2862600"/>
            <a:ext cx="7404000" cy="1390200"/>
          </a:xfrm>
          <a:prstGeom prst="rect">
            <a:avLst/>
          </a:prstGeom>
        </p:spPr>
        <p:txBody>
          <a:bodyPr spcFirstLastPara="1" wrap="square" lIns="91425" tIns="91425" rIns="91425" bIns="91425" anchor="t" anchorCtr="0">
            <a:normAutofit/>
          </a:bodyPr>
          <a:lstStyle/>
          <a:p>
            <a:pPr marL="0" lvl="0" indent="0" algn="just" rtl="0">
              <a:lnSpc>
                <a:spcPct val="100000"/>
              </a:lnSpc>
              <a:spcBef>
                <a:spcPts val="0"/>
              </a:spcBef>
              <a:spcAft>
                <a:spcPts val="0"/>
              </a:spcAft>
              <a:buNone/>
            </a:pPr>
            <a:r>
              <a:rPr lang="en" sz="1500"/>
              <a:t>At EnergiX, our solution is all about making the energy grid smarter. We use the latest technology to </a:t>
            </a:r>
            <a:r>
              <a:rPr lang="en" sz="1500" b="1">
                <a:highlight>
                  <a:srgbClr val="FF6600"/>
                </a:highlight>
              </a:rPr>
              <a:t>predict energy needs</a:t>
            </a:r>
            <a:r>
              <a:rPr lang="en" sz="1500"/>
              <a:t> and </a:t>
            </a:r>
            <a:r>
              <a:rPr lang="en" sz="1500" b="1">
                <a:highlight>
                  <a:srgbClr val="FF6600"/>
                </a:highlight>
              </a:rPr>
              <a:t>incorporate clean energy sources</a:t>
            </a:r>
            <a:r>
              <a:rPr lang="en" sz="1500"/>
              <a:t> like solar and wind to keep the grid stable, even during peak times. We have also made it easier for people to </a:t>
            </a:r>
            <a:r>
              <a:rPr lang="en" sz="1500" b="1">
                <a:highlight>
                  <a:srgbClr val="FF6600"/>
                </a:highlight>
              </a:rPr>
              <a:t>buy and sell extra energy</a:t>
            </a:r>
            <a:r>
              <a:rPr lang="en" sz="1500"/>
              <a:t>, making the whole system more sustainable and efficient for everyone.</a:t>
            </a:r>
            <a:endParaRPr sz="15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76"/>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Yay or nay?</a:t>
            </a:r>
            <a:endParaRPr/>
          </a:p>
        </p:txBody>
      </p:sp>
      <p:sp>
        <p:nvSpPr>
          <p:cNvPr id="469" name="Google Shape;469;p76"/>
          <p:cNvSpPr txBox="1">
            <a:spLocks noGrp="1"/>
          </p:cNvSpPr>
          <p:nvPr>
            <p:ph type="body" idx="1"/>
          </p:nvPr>
        </p:nvSpPr>
        <p:spPr>
          <a:xfrm>
            <a:off x="441850" y="1316550"/>
            <a:ext cx="8030700" cy="12552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500"/>
              <a:t>At EnergiX, our solution is focused on using the newest technology to enhance energy. We use smart technology and improved energy sources to make the grid more intelligent and flexible. With secure technology and advanced energy storage, we are working towards a future that's not only better for the environment but also stronger and more cost-effective.</a:t>
            </a:r>
            <a:endParaRPr sz="1500"/>
          </a:p>
        </p:txBody>
      </p:sp>
      <p:sp>
        <p:nvSpPr>
          <p:cNvPr id="470" name="Google Shape;470;p76"/>
          <p:cNvSpPr txBox="1">
            <a:spLocks noGrp="1"/>
          </p:cNvSpPr>
          <p:nvPr>
            <p:ph type="body" idx="1"/>
          </p:nvPr>
        </p:nvSpPr>
        <p:spPr>
          <a:xfrm>
            <a:off x="441850" y="2752425"/>
            <a:ext cx="8030700" cy="14142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 sz="1500"/>
              <a:t>At EnergiX, our solution is all about embracing the latest energy innovations. We use </a:t>
            </a:r>
            <a:r>
              <a:rPr lang="en" sz="1500" b="1">
                <a:highlight>
                  <a:srgbClr val="FF6600"/>
                </a:highlight>
              </a:rPr>
              <a:t>AI-powered predictive analytics</a:t>
            </a:r>
            <a:r>
              <a:rPr lang="en" sz="1500"/>
              <a:t> and advanced energy resources to make the grid smarter and more adaptable. With </a:t>
            </a:r>
            <a:r>
              <a:rPr lang="en" sz="1500" b="1">
                <a:highlight>
                  <a:srgbClr val="FF6600"/>
                </a:highlight>
              </a:rPr>
              <a:t>blockchain technology</a:t>
            </a:r>
            <a:r>
              <a:rPr lang="en" sz="1500"/>
              <a:t> and </a:t>
            </a:r>
            <a:r>
              <a:rPr lang="en" sz="1500" b="1">
                <a:highlight>
                  <a:srgbClr val="FF6600"/>
                </a:highlight>
              </a:rPr>
              <a:t>cutting-edge energy storage materials</a:t>
            </a:r>
            <a:r>
              <a:rPr lang="en" sz="1500"/>
              <a:t>, we are driving a future that is not just more eco-friendly but also more resilient and efficient.</a:t>
            </a:r>
            <a:endParaRPr sz="15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77"/>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Translating judging criteria into your pitch … </a:t>
            </a:r>
            <a:endParaRPr/>
          </a:p>
        </p:txBody>
      </p:sp>
      <p:sp>
        <p:nvSpPr>
          <p:cNvPr id="476" name="Google Shape;476;p77"/>
          <p:cNvSpPr txBox="1">
            <a:spLocks noGrp="1"/>
          </p:cNvSpPr>
          <p:nvPr>
            <p:ph type="body" idx="1"/>
          </p:nvPr>
        </p:nvSpPr>
        <p:spPr>
          <a:xfrm>
            <a:off x="201700" y="1907925"/>
            <a:ext cx="1934100" cy="9852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900"/>
              <a:t>Evaluate the solution's long-term viability, assessing its promotion of environmental, economic, and social sustainability by minimizing negative impacts and optimizing resource utilization.</a:t>
            </a:r>
            <a:endParaRPr sz="900"/>
          </a:p>
        </p:txBody>
      </p:sp>
      <p:sp>
        <p:nvSpPr>
          <p:cNvPr id="477" name="Google Shape;477;p77"/>
          <p:cNvSpPr/>
          <p:nvPr/>
        </p:nvSpPr>
        <p:spPr>
          <a:xfrm>
            <a:off x="281200" y="1411050"/>
            <a:ext cx="1775100" cy="427800"/>
          </a:xfrm>
          <a:prstGeom prst="rect">
            <a:avLst/>
          </a:prstGeom>
          <a:solidFill>
            <a:srgbClr val="FF66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chivo"/>
                <a:ea typeface="Archivo"/>
                <a:cs typeface="Archivo"/>
                <a:sym typeface="Archivo"/>
              </a:rPr>
              <a:t>SUSTAINABILITY</a:t>
            </a:r>
            <a:endParaRPr b="1">
              <a:solidFill>
                <a:schemeClr val="lt1"/>
              </a:solidFill>
              <a:latin typeface="Archivo"/>
              <a:ea typeface="Archivo"/>
              <a:cs typeface="Archivo"/>
              <a:sym typeface="Archivo"/>
            </a:endParaRPr>
          </a:p>
        </p:txBody>
      </p:sp>
      <p:sp>
        <p:nvSpPr>
          <p:cNvPr id="478" name="Google Shape;478;p77"/>
          <p:cNvSpPr/>
          <p:nvPr/>
        </p:nvSpPr>
        <p:spPr>
          <a:xfrm>
            <a:off x="2568300" y="1411050"/>
            <a:ext cx="1775100" cy="427800"/>
          </a:xfrm>
          <a:prstGeom prst="rect">
            <a:avLst/>
          </a:prstGeom>
          <a:solidFill>
            <a:srgbClr val="FF66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chivo"/>
                <a:ea typeface="Archivo"/>
                <a:cs typeface="Archivo"/>
                <a:sym typeface="Archivo"/>
              </a:rPr>
              <a:t>INNOVATION</a:t>
            </a:r>
            <a:endParaRPr b="1">
              <a:solidFill>
                <a:schemeClr val="lt1"/>
              </a:solidFill>
              <a:latin typeface="Archivo"/>
              <a:ea typeface="Archivo"/>
              <a:cs typeface="Archivo"/>
              <a:sym typeface="Archivo"/>
            </a:endParaRPr>
          </a:p>
        </p:txBody>
      </p:sp>
      <p:sp>
        <p:nvSpPr>
          <p:cNvPr id="479" name="Google Shape;479;p77"/>
          <p:cNvSpPr/>
          <p:nvPr/>
        </p:nvSpPr>
        <p:spPr>
          <a:xfrm>
            <a:off x="1668075" y="3154950"/>
            <a:ext cx="1775100" cy="427800"/>
          </a:xfrm>
          <a:prstGeom prst="rect">
            <a:avLst/>
          </a:prstGeom>
          <a:solidFill>
            <a:srgbClr val="FF66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chivo"/>
                <a:ea typeface="Archivo"/>
                <a:cs typeface="Archivo"/>
                <a:sym typeface="Archivo"/>
              </a:rPr>
              <a:t>PROTOTYPE</a:t>
            </a:r>
            <a:endParaRPr b="1">
              <a:solidFill>
                <a:schemeClr val="lt1"/>
              </a:solidFill>
              <a:latin typeface="Archivo"/>
              <a:ea typeface="Archivo"/>
              <a:cs typeface="Archivo"/>
              <a:sym typeface="Archivo"/>
            </a:endParaRPr>
          </a:p>
        </p:txBody>
      </p:sp>
      <p:sp>
        <p:nvSpPr>
          <p:cNvPr id="480" name="Google Shape;480;p77"/>
          <p:cNvSpPr/>
          <p:nvPr/>
        </p:nvSpPr>
        <p:spPr>
          <a:xfrm>
            <a:off x="4083825" y="3154950"/>
            <a:ext cx="1775100" cy="427800"/>
          </a:xfrm>
          <a:prstGeom prst="rect">
            <a:avLst/>
          </a:prstGeom>
          <a:solidFill>
            <a:srgbClr val="FF66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chemeClr val="lt1"/>
                </a:solidFill>
                <a:latin typeface="Archivo"/>
                <a:ea typeface="Archivo"/>
                <a:cs typeface="Archivo"/>
                <a:sym typeface="Archivo"/>
              </a:rPr>
              <a:t>PITCH PRESENTATION</a:t>
            </a:r>
            <a:endParaRPr sz="1300" b="1">
              <a:solidFill>
                <a:schemeClr val="lt1"/>
              </a:solidFill>
              <a:latin typeface="Archivo"/>
              <a:ea typeface="Archivo"/>
              <a:cs typeface="Archivo"/>
              <a:sym typeface="Archivo"/>
            </a:endParaRPr>
          </a:p>
        </p:txBody>
      </p:sp>
      <p:sp>
        <p:nvSpPr>
          <p:cNvPr id="481" name="Google Shape;481;p77"/>
          <p:cNvSpPr/>
          <p:nvPr/>
        </p:nvSpPr>
        <p:spPr>
          <a:xfrm>
            <a:off x="4855400" y="1411050"/>
            <a:ext cx="1775100" cy="427800"/>
          </a:xfrm>
          <a:prstGeom prst="rect">
            <a:avLst/>
          </a:prstGeom>
          <a:solidFill>
            <a:srgbClr val="FF66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chemeClr val="lt1"/>
                </a:solidFill>
                <a:latin typeface="Archivo"/>
                <a:ea typeface="Archivo"/>
                <a:cs typeface="Archivo"/>
                <a:sym typeface="Archivo"/>
              </a:rPr>
              <a:t>BUSINESS MODEL</a:t>
            </a:r>
            <a:endParaRPr sz="1300" b="1">
              <a:solidFill>
                <a:schemeClr val="lt1"/>
              </a:solidFill>
              <a:latin typeface="Archivo"/>
              <a:ea typeface="Archivo"/>
              <a:cs typeface="Archivo"/>
              <a:sym typeface="Archivo"/>
            </a:endParaRPr>
          </a:p>
        </p:txBody>
      </p:sp>
      <p:sp>
        <p:nvSpPr>
          <p:cNvPr id="482" name="Google Shape;482;p77"/>
          <p:cNvSpPr/>
          <p:nvPr/>
        </p:nvSpPr>
        <p:spPr>
          <a:xfrm>
            <a:off x="7185750" y="1411050"/>
            <a:ext cx="1775100" cy="427800"/>
          </a:xfrm>
          <a:prstGeom prst="rect">
            <a:avLst/>
          </a:prstGeom>
          <a:solidFill>
            <a:srgbClr val="FF66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chivo"/>
                <a:ea typeface="Archivo"/>
                <a:cs typeface="Archivo"/>
                <a:sym typeface="Archivo"/>
              </a:rPr>
              <a:t>IMPACT</a:t>
            </a:r>
            <a:endParaRPr b="1">
              <a:solidFill>
                <a:schemeClr val="lt1"/>
              </a:solidFill>
              <a:latin typeface="Archivo"/>
              <a:ea typeface="Archivo"/>
              <a:cs typeface="Archivo"/>
              <a:sym typeface="Archivo"/>
            </a:endParaRPr>
          </a:p>
        </p:txBody>
      </p:sp>
      <p:sp>
        <p:nvSpPr>
          <p:cNvPr id="483" name="Google Shape;483;p77"/>
          <p:cNvSpPr/>
          <p:nvPr/>
        </p:nvSpPr>
        <p:spPr>
          <a:xfrm>
            <a:off x="6499575" y="3154950"/>
            <a:ext cx="1775100" cy="427800"/>
          </a:xfrm>
          <a:prstGeom prst="rect">
            <a:avLst/>
          </a:prstGeom>
          <a:solidFill>
            <a:srgbClr val="FF66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chivo"/>
                <a:ea typeface="Archivo"/>
                <a:cs typeface="Archivo"/>
                <a:sym typeface="Archivo"/>
              </a:rPr>
              <a:t>TEAM</a:t>
            </a:r>
            <a:endParaRPr b="1">
              <a:solidFill>
                <a:schemeClr val="lt1"/>
              </a:solidFill>
              <a:latin typeface="Archivo"/>
              <a:ea typeface="Archivo"/>
              <a:cs typeface="Archivo"/>
              <a:sym typeface="Archivo"/>
            </a:endParaRPr>
          </a:p>
        </p:txBody>
      </p:sp>
      <p:sp>
        <p:nvSpPr>
          <p:cNvPr id="484" name="Google Shape;484;p77"/>
          <p:cNvSpPr txBox="1">
            <a:spLocks noGrp="1"/>
          </p:cNvSpPr>
          <p:nvPr>
            <p:ph type="body" idx="1"/>
          </p:nvPr>
        </p:nvSpPr>
        <p:spPr>
          <a:xfrm>
            <a:off x="2468175" y="1907925"/>
            <a:ext cx="2073600" cy="9852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900"/>
              <a:t>Evaluates the originality and inventiveness of the participant's solution, emphasizing creative problem-solving and the introduction of fresh and inventive ideas that make the solution stand out.</a:t>
            </a:r>
            <a:endParaRPr sz="900"/>
          </a:p>
        </p:txBody>
      </p:sp>
      <p:sp>
        <p:nvSpPr>
          <p:cNvPr id="485" name="Google Shape;485;p77"/>
          <p:cNvSpPr txBox="1">
            <a:spLocks noGrp="1"/>
          </p:cNvSpPr>
          <p:nvPr>
            <p:ph type="body" idx="1"/>
          </p:nvPr>
        </p:nvSpPr>
        <p:spPr>
          <a:xfrm>
            <a:off x="4769875" y="1907925"/>
            <a:ext cx="2263500" cy="1089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900"/>
              <a:t>Evaluates the participant's concept for feasibility and scalability, focusing on its potential as a sustainable business venture by examining revenue streams, cost structures, and growth strategies, gauging their ability to translate innovation into success.</a:t>
            </a:r>
            <a:endParaRPr sz="900"/>
          </a:p>
        </p:txBody>
      </p:sp>
      <p:sp>
        <p:nvSpPr>
          <p:cNvPr id="486" name="Google Shape;486;p77"/>
          <p:cNvSpPr txBox="1">
            <a:spLocks noGrp="1"/>
          </p:cNvSpPr>
          <p:nvPr>
            <p:ph type="body" idx="1"/>
          </p:nvPr>
        </p:nvSpPr>
        <p:spPr>
          <a:xfrm>
            <a:off x="6979675" y="1855575"/>
            <a:ext cx="2263500" cy="1089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900"/>
              <a:t>Measures the potential positive change brought about by the solution, evaluating its effectiveness in addressing real-world challenges and enhancing lives, while considering the depth and articulation of its impact.</a:t>
            </a:r>
            <a:endParaRPr sz="900"/>
          </a:p>
        </p:txBody>
      </p:sp>
      <p:sp>
        <p:nvSpPr>
          <p:cNvPr id="487" name="Google Shape;487;p77"/>
          <p:cNvSpPr txBox="1">
            <a:spLocks noGrp="1"/>
          </p:cNvSpPr>
          <p:nvPr>
            <p:ph type="body" idx="1"/>
          </p:nvPr>
        </p:nvSpPr>
        <p:spPr>
          <a:xfrm>
            <a:off x="1423875" y="3628400"/>
            <a:ext cx="2263500" cy="8688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900"/>
              <a:t>Assesses the team's ability to present a tangible prototype embodying their concept, demonstrating its viability and potential, with judges evaluating both the quality and functionality of the prototype.</a:t>
            </a:r>
            <a:endParaRPr sz="900"/>
          </a:p>
        </p:txBody>
      </p:sp>
      <p:sp>
        <p:nvSpPr>
          <p:cNvPr id="488" name="Google Shape;488;p77"/>
          <p:cNvSpPr txBox="1">
            <a:spLocks noGrp="1"/>
          </p:cNvSpPr>
          <p:nvPr>
            <p:ph type="body" idx="1"/>
          </p:nvPr>
        </p:nvSpPr>
        <p:spPr>
          <a:xfrm>
            <a:off x="3815750" y="3628400"/>
            <a:ext cx="2411100" cy="9852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900"/>
              <a:t>Evaluates the participant's effective communication of the solution, with judges assessing clarity, organization, engagement, and delivery, as a compelling presentation enhances the solution's appeal and impacts the overall evaluation.</a:t>
            </a:r>
            <a:endParaRPr sz="900"/>
          </a:p>
        </p:txBody>
      </p:sp>
      <p:sp>
        <p:nvSpPr>
          <p:cNvPr id="489" name="Google Shape;489;p77"/>
          <p:cNvSpPr txBox="1">
            <a:spLocks noGrp="1"/>
          </p:cNvSpPr>
          <p:nvPr>
            <p:ph type="body" idx="1"/>
          </p:nvPr>
        </p:nvSpPr>
        <p:spPr>
          <a:xfrm>
            <a:off x="6355225" y="3628400"/>
            <a:ext cx="2121000" cy="9852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900"/>
              <a:t>Assesses the collaborative dynamics within each team, evaluating how effectively individual skills and expertise synergize to contribute to a well-rounded and coordinated solution.</a:t>
            </a:r>
            <a:endParaRPr sz="9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78"/>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Sustainability</a:t>
            </a:r>
            <a:endParaRPr/>
          </a:p>
        </p:txBody>
      </p:sp>
      <p:sp>
        <p:nvSpPr>
          <p:cNvPr id="495" name="Google Shape;495;p78"/>
          <p:cNvSpPr txBox="1">
            <a:spLocks noGrp="1"/>
          </p:cNvSpPr>
          <p:nvPr>
            <p:ph type="body" idx="1"/>
          </p:nvPr>
        </p:nvSpPr>
        <p:spPr>
          <a:xfrm>
            <a:off x="556650" y="1064950"/>
            <a:ext cx="8030700" cy="9675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500"/>
              <a:t>Evaluate the solution's </a:t>
            </a:r>
            <a:r>
              <a:rPr lang="en" sz="1500" b="1">
                <a:solidFill>
                  <a:srgbClr val="FF6600"/>
                </a:solidFill>
              </a:rPr>
              <a:t>long-term viability</a:t>
            </a:r>
            <a:r>
              <a:rPr lang="en" sz="1500"/>
              <a:t>, assessing its </a:t>
            </a:r>
            <a:r>
              <a:rPr lang="en" sz="1500" b="1">
                <a:solidFill>
                  <a:srgbClr val="FF6600"/>
                </a:solidFill>
              </a:rPr>
              <a:t>promotion of environmental, economic, and social sustainability</a:t>
            </a:r>
            <a:r>
              <a:rPr lang="en" sz="1500"/>
              <a:t> by </a:t>
            </a:r>
            <a:r>
              <a:rPr lang="en" sz="1500" b="1">
                <a:solidFill>
                  <a:srgbClr val="FF6600"/>
                </a:solidFill>
              </a:rPr>
              <a:t>minimizing negative impacts</a:t>
            </a:r>
            <a:r>
              <a:rPr lang="en" sz="1500"/>
              <a:t> and </a:t>
            </a:r>
            <a:r>
              <a:rPr lang="en" sz="1500" b="1">
                <a:solidFill>
                  <a:srgbClr val="FF6600"/>
                </a:solidFill>
              </a:rPr>
              <a:t>optimizing resource utilization</a:t>
            </a:r>
            <a:r>
              <a:rPr lang="en" sz="1500"/>
              <a:t>.</a:t>
            </a:r>
            <a:endParaRPr sz="1500"/>
          </a:p>
        </p:txBody>
      </p:sp>
      <p:sp>
        <p:nvSpPr>
          <p:cNvPr id="496" name="Google Shape;496;p78"/>
          <p:cNvSpPr txBox="1">
            <a:spLocks noGrp="1"/>
          </p:cNvSpPr>
          <p:nvPr>
            <p:ph type="body" idx="1"/>
          </p:nvPr>
        </p:nvSpPr>
        <p:spPr>
          <a:xfrm>
            <a:off x="556650" y="2212375"/>
            <a:ext cx="8246400" cy="1586100"/>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SzPts val="1400"/>
              <a:buChar char="●"/>
            </a:pPr>
            <a:r>
              <a:rPr lang="en" sz="1400"/>
              <a:t>Outline </a:t>
            </a:r>
            <a:r>
              <a:rPr lang="en" sz="1400" b="1">
                <a:highlight>
                  <a:srgbClr val="FF6600"/>
                </a:highlight>
              </a:rPr>
              <a:t>eco-friendly practices</a:t>
            </a:r>
            <a:r>
              <a:rPr lang="en" sz="1400"/>
              <a:t> embedded in your operations, production, or service delivery.</a:t>
            </a:r>
            <a:endParaRPr sz="1400"/>
          </a:p>
          <a:p>
            <a:pPr marL="457200" lvl="0" indent="-317500" algn="just" rtl="0">
              <a:spcBef>
                <a:spcPts val="0"/>
              </a:spcBef>
              <a:spcAft>
                <a:spcPts val="0"/>
              </a:spcAft>
              <a:buSzPts val="1400"/>
              <a:buChar char="●"/>
            </a:pPr>
            <a:r>
              <a:rPr lang="en" sz="1400"/>
              <a:t>Feature the use of </a:t>
            </a:r>
            <a:r>
              <a:rPr lang="en" sz="1400" b="1">
                <a:highlight>
                  <a:srgbClr val="FF6600"/>
                </a:highlight>
              </a:rPr>
              <a:t>sustainable or recyclable materials</a:t>
            </a:r>
            <a:r>
              <a:rPr lang="en" sz="1400"/>
              <a:t> in your product or service (if applicable).</a:t>
            </a:r>
            <a:endParaRPr sz="1400"/>
          </a:p>
          <a:p>
            <a:pPr marL="457200" lvl="0" indent="-317500" algn="just" rtl="0">
              <a:spcBef>
                <a:spcPts val="0"/>
              </a:spcBef>
              <a:spcAft>
                <a:spcPts val="0"/>
              </a:spcAft>
              <a:buSzPts val="1400"/>
              <a:buChar char="●"/>
            </a:pPr>
            <a:r>
              <a:rPr lang="en" sz="1400"/>
              <a:t>Showcase how the startup optimizes </a:t>
            </a:r>
            <a:r>
              <a:rPr lang="en" sz="1400" b="1">
                <a:highlight>
                  <a:srgbClr val="FF6600"/>
                </a:highlight>
              </a:rPr>
              <a:t>resource utilization</a:t>
            </a:r>
            <a:r>
              <a:rPr lang="en" sz="1400"/>
              <a:t> to minimize waste and environmental impacts.</a:t>
            </a:r>
            <a:endParaRPr sz="1400"/>
          </a:p>
          <a:p>
            <a:pPr marL="457200" lvl="0" indent="-317500" algn="just" rtl="0">
              <a:spcBef>
                <a:spcPts val="0"/>
              </a:spcBef>
              <a:spcAft>
                <a:spcPts val="0"/>
              </a:spcAft>
              <a:buSzPts val="1400"/>
              <a:buChar char="●"/>
            </a:pPr>
            <a:r>
              <a:rPr lang="en" sz="1400"/>
              <a:t>Explain any practices related to </a:t>
            </a:r>
            <a:r>
              <a:rPr lang="en" sz="1400" b="1">
                <a:highlight>
                  <a:srgbClr val="FF6600"/>
                </a:highlight>
              </a:rPr>
              <a:t>circular economy</a:t>
            </a:r>
            <a:r>
              <a:rPr lang="en" sz="1400"/>
              <a:t>, such as product recycling, refurbishing, or reusability.</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51"/>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Mock Pitching</a:t>
            </a:r>
            <a:endParaRPr dirty="0"/>
          </a:p>
        </p:txBody>
      </p:sp>
      <p:sp>
        <p:nvSpPr>
          <p:cNvPr id="289" name="Google Shape;289;p51"/>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1200"/>
              </a:spcAft>
              <a:buNone/>
            </a:pPr>
            <a:r>
              <a:rPr lang="en" dirty="0"/>
              <a:t>A significant portion of the workshop is dedicated to practice, with participants presenting their pitches and receiving constructive feedback from the NEX PH team.</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79"/>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Innovation</a:t>
            </a:r>
            <a:endParaRPr/>
          </a:p>
        </p:txBody>
      </p:sp>
      <p:sp>
        <p:nvSpPr>
          <p:cNvPr id="502" name="Google Shape;502;p79"/>
          <p:cNvSpPr txBox="1">
            <a:spLocks noGrp="1"/>
          </p:cNvSpPr>
          <p:nvPr>
            <p:ph type="body" idx="1"/>
          </p:nvPr>
        </p:nvSpPr>
        <p:spPr>
          <a:xfrm>
            <a:off x="556650" y="1064950"/>
            <a:ext cx="8030700" cy="9675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500"/>
              <a:t>Evaluates the </a:t>
            </a:r>
            <a:r>
              <a:rPr lang="en" sz="1500" b="1">
                <a:solidFill>
                  <a:srgbClr val="FF6600"/>
                </a:solidFill>
              </a:rPr>
              <a:t>originality and inventiveness</a:t>
            </a:r>
            <a:r>
              <a:rPr lang="en" sz="1500"/>
              <a:t> of the participant's solution, emphasizing </a:t>
            </a:r>
            <a:r>
              <a:rPr lang="en" sz="1500" b="1">
                <a:solidFill>
                  <a:srgbClr val="FF6600"/>
                </a:solidFill>
              </a:rPr>
              <a:t>creative problem-solving</a:t>
            </a:r>
            <a:r>
              <a:rPr lang="en" sz="1500"/>
              <a:t> and the introduction of </a:t>
            </a:r>
            <a:r>
              <a:rPr lang="en" sz="1500" b="1">
                <a:solidFill>
                  <a:srgbClr val="FF6600"/>
                </a:solidFill>
              </a:rPr>
              <a:t>fresh and inventive ideas</a:t>
            </a:r>
            <a:r>
              <a:rPr lang="en" sz="1500"/>
              <a:t> that make the solution stand out.</a:t>
            </a:r>
            <a:endParaRPr sz="1500"/>
          </a:p>
        </p:txBody>
      </p:sp>
      <p:sp>
        <p:nvSpPr>
          <p:cNvPr id="503" name="Google Shape;503;p79"/>
          <p:cNvSpPr txBox="1">
            <a:spLocks noGrp="1"/>
          </p:cNvSpPr>
          <p:nvPr>
            <p:ph type="body" idx="1"/>
          </p:nvPr>
        </p:nvSpPr>
        <p:spPr>
          <a:xfrm>
            <a:off x="556650" y="2212375"/>
            <a:ext cx="8246400" cy="2041500"/>
          </a:xfrm>
          <a:prstGeom prst="rect">
            <a:avLst/>
          </a:prstGeom>
        </p:spPr>
        <p:txBody>
          <a:bodyPr spcFirstLastPara="1" wrap="square" lIns="91425" tIns="91425" rIns="91425" bIns="91425" anchor="t" anchorCtr="0">
            <a:noAutofit/>
          </a:bodyPr>
          <a:lstStyle/>
          <a:p>
            <a:pPr marL="457200" lvl="0" indent="-323850" algn="just" rtl="0">
              <a:spcBef>
                <a:spcPts val="0"/>
              </a:spcBef>
              <a:spcAft>
                <a:spcPts val="0"/>
              </a:spcAft>
              <a:buSzPts val="1500"/>
              <a:buChar char="●"/>
            </a:pPr>
            <a:r>
              <a:rPr lang="en" sz="1300"/>
              <a:t>Highlight specific </a:t>
            </a:r>
            <a:r>
              <a:rPr lang="en" sz="1300" b="1">
                <a:highlight>
                  <a:srgbClr val="FF6600"/>
                </a:highlight>
              </a:rPr>
              <a:t>features or aspects of your solution</a:t>
            </a:r>
            <a:r>
              <a:rPr lang="en" sz="1300"/>
              <a:t> that are innovative and set it apart from existing solutions and how these features creatively address the problem at hand.</a:t>
            </a:r>
            <a:endParaRPr sz="1300"/>
          </a:p>
          <a:p>
            <a:pPr marL="457200" lvl="0" indent="-311150" algn="just" rtl="0">
              <a:spcBef>
                <a:spcPts val="0"/>
              </a:spcBef>
              <a:spcAft>
                <a:spcPts val="0"/>
              </a:spcAft>
              <a:buSzPts val="1300"/>
              <a:buChar char="●"/>
            </a:pPr>
            <a:r>
              <a:rPr lang="en" sz="1300"/>
              <a:t>If applicable, discuss any </a:t>
            </a:r>
            <a:r>
              <a:rPr lang="en" sz="1300" b="1">
                <a:highlight>
                  <a:srgbClr val="FF6600"/>
                </a:highlight>
              </a:rPr>
              <a:t>proprietary technology or intellectual property</a:t>
            </a:r>
            <a:r>
              <a:rPr lang="en" sz="1300"/>
              <a:t> that underpins your solution, emphasizing its uniqueness and inventiveness.</a:t>
            </a:r>
            <a:endParaRPr sz="1300"/>
          </a:p>
          <a:p>
            <a:pPr marL="457200" lvl="0" indent="-311150" algn="just" rtl="0">
              <a:spcBef>
                <a:spcPts val="0"/>
              </a:spcBef>
              <a:spcAft>
                <a:spcPts val="0"/>
              </a:spcAft>
              <a:buSzPts val="1300"/>
              <a:buChar char="●"/>
            </a:pPr>
            <a:r>
              <a:rPr lang="en" sz="1300"/>
              <a:t>Describe the </a:t>
            </a:r>
            <a:r>
              <a:rPr lang="en" sz="1300" b="1">
                <a:highlight>
                  <a:srgbClr val="FF6600"/>
                </a:highlight>
              </a:rPr>
              <a:t>novel approaches or methodologies</a:t>
            </a:r>
            <a:r>
              <a:rPr lang="en" sz="1300"/>
              <a:t> your team has employed to tackle the problem and how these approaches are fresh and inventive within the context of the industry.</a:t>
            </a:r>
            <a:endParaRPr sz="1300"/>
          </a:p>
          <a:p>
            <a:pPr marL="457200" lvl="0" indent="-311150" algn="just" rtl="0">
              <a:spcBef>
                <a:spcPts val="0"/>
              </a:spcBef>
              <a:spcAft>
                <a:spcPts val="0"/>
              </a:spcAft>
              <a:buSzPts val="1300"/>
              <a:buChar char="●"/>
            </a:pPr>
            <a:r>
              <a:rPr lang="en" sz="1300"/>
              <a:t>If you are incorporating </a:t>
            </a:r>
            <a:r>
              <a:rPr lang="en" sz="1300" b="1">
                <a:highlight>
                  <a:srgbClr val="FF6600"/>
                </a:highlight>
              </a:rPr>
              <a:t>cutting-edge technologies</a:t>
            </a:r>
            <a:r>
              <a:rPr lang="en" sz="1300"/>
              <a:t>, explain how their integration contributes to the overall innovation of your solution.</a:t>
            </a:r>
            <a:endParaRPr sz="13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80"/>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Business Model</a:t>
            </a:r>
            <a:endParaRPr/>
          </a:p>
        </p:txBody>
      </p:sp>
      <p:sp>
        <p:nvSpPr>
          <p:cNvPr id="509" name="Google Shape;509;p80"/>
          <p:cNvSpPr txBox="1">
            <a:spLocks noGrp="1"/>
          </p:cNvSpPr>
          <p:nvPr>
            <p:ph type="body" idx="1"/>
          </p:nvPr>
        </p:nvSpPr>
        <p:spPr>
          <a:xfrm>
            <a:off x="556650" y="1064950"/>
            <a:ext cx="8030700" cy="9675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500"/>
              <a:t>Evaluates the participant's concept for feasibility and scalability, focusing on its potential as a sustainable business venture by examining </a:t>
            </a:r>
            <a:r>
              <a:rPr lang="en" sz="1500" b="1">
                <a:solidFill>
                  <a:srgbClr val="FF6600"/>
                </a:solidFill>
              </a:rPr>
              <a:t>revenue streams</a:t>
            </a:r>
            <a:r>
              <a:rPr lang="en" sz="1500"/>
              <a:t>, </a:t>
            </a:r>
            <a:r>
              <a:rPr lang="en" sz="1500" b="1">
                <a:solidFill>
                  <a:srgbClr val="FF6600"/>
                </a:solidFill>
              </a:rPr>
              <a:t>cost structures</a:t>
            </a:r>
            <a:r>
              <a:rPr lang="en" sz="1500"/>
              <a:t>, and </a:t>
            </a:r>
            <a:r>
              <a:rPr lang="en" sz="1500" b="1">
                <a:solidFill>
                  <a:srgbClr val="FF6600"/>
                </a:solidFill>
              </a:rPr>
              <a:t>growth strategies</a:t>
            </a:r>
            <a:r>
              <a:rPr lang="en" sz="1500"/>
              <a:t>, gauging their ability to translate innovation into success.</a:t>
            </a:r>
            <a:endParaRPr sz="1500"/>
          </a:p>
        </p:txBody>
      </p:sp>
      <p:sp>
        <p:nvSpPr>
          <p:cNvPr id="510" name="Google Shape;510;p80"/>
          <p:cNvSpPr txBox="1">
            <a:spLocks noGrp="1"/>
          </p:cNvSpPr>
          <p:nvPr>
            <p:ph type="body" idx="1"/>
          </p:nvPr>
        </p:nvSpPr>
        <p:spPr>
          <a:xfrm>
            <a:off x="556650" y="2212375"/>
            <a:ext cx="8246400" cy="2150700"/>
          </a:xfrm>
          <a:prstGeom prst="rect">
            <a:avLst/>
          </a:prstGeom>
        </p:spPr>
        <p:txBody>
          <a:bodyPr spcFirstLastPara="1" wrap="square" lIns="91425" tIns="91425" rIns="91425" bIns="91425" anchor="t" anchorCtr="0">
            <a:noAutofit/>
          </a:bodyPr>
          <a:lstStyle/>
          <a:p>
            <a:pPr marL="457200" lvl="0" indent="-323850" algn="just" rtl="0">
              <a:spcBef>
                <a:spcPts val="0"/>
              </a:spcBef>
              <a:spcAft>
                <a:spcPts val="0"/>
              </a:spcAft>
              <a:buSzPts val="1500"/>
              <a:buChar char="●"/>
            </a:pPr>
            <a:r>
              <a:rPr lang="en" sz="1400"/>
              <a:t>Clearly outline your primary and potential secondary </a:t>
            </a:r>
            <a:r>
              <a:rPr lang="en" sz="1400" b="1">
                <a:highlight>
                  <a:srgbClr val="FF6600"/>
                </a:highlight>
              </a:rPr>
              <a:t>revenue streams</a:t>
            </a:r>
            <a:r>
              <a:rPr lang="en" sz="1400"/>
              <a:t> and details on how your startup plans to generate income.</a:t>
            </a:r>
            <a:endParaRPr sz="1400"/>
          </a:p>
          <a:p>
            <a:pPr marL="457200" lvl="0" indent="-330200" algn="just" rtl="0">
              <a:spcBef>
                <a:spcPts val="0"/>
              </a:spcBef>
              <a:spcAft>
                <a:spcPts val="0"/>
              </a:spcAft>
              <a:buSzPts val="1600"/>
              <a:buChar char="●"/>
            </a:pPr>
            <a:r>
              <a:rPr lang="en" sz="1400"/>
              <a:t>Outline your </a:t>
            </a:r>
            <a:r>
              <a:rPr lang="en" sz="1400" b="1">
                <a:highlight>
                  <a:srgbClr val="FF6600"/>
                </a:highlight>
              </a:rPr>
              <a:t>pricing strategy</a:t>
            </a:r>
            <a:r>
              <a:rPr lang="en" sz="1400"/>
              <a:t>, emphasizing its alignment with market demands, and showcase any competitive pricing advantages or distinctive pricing models.</a:t>
            </a:r>
            <a:endParaRPr sz="1600"/>
          </a:p>
          <a:p>
            <a:pPr marL="457200" lvl="0" indent="-317500" algn="just" rtl="0">
              <a:spcBef>
                <a:spcPts val="0"/>
              </a:spcBef>
              <a:spcAft>
                <a:spcPts val="0"/>
              </a:spcAft>
              <a:buSzPts val="1400"/>
              <a:buChar char="●"/>
            </a:pPr>
            <a:r>
              <a:rPr lang="en" sz="1400"/>
              <a:t>Share your approach for </a:t>
            </a:r>
            <a:r>
              <a:rPr lang="en" sz="1400" b="1">
                <a:highlight>
                  <a:srgbClr val="FF6600"/>
                </a:highlight>
              </a:rPr>
              <a:t>obtaining and retaining customers</a:t>
            </a:r>
            <a:r>
              <a:rPr lang="en" sz="1400"/>
              <a:t>, encompassing strategies in marketing, sales, and customer relationship management.</a:t>
            </a:r>
            <a:endParaRPr sz="1400"/>
          </a:p>
          <a:p>
            <a:pPr marL="457200" lvl="0" indent="-317500" algn="just" rtl="0">
              <a:spcBef>
                <a:spcPts val="0"/>
              </a:spcBef>
              <a:spcAft>
                <a:spcPts val="0"/>
              </a:spcAft>
              <a:buSzPts val="1400"/>
              <a:buChar char="●"/>
            </a:pPr>
            <a:r>
              <a:rPr lang="en" sz="1400"/>
              <a:t>Provide an overview of your </a:t>
            </a:r>
            <a:r>
              <a:rPr lang="en" sz="1400" b="1">
                <a:highlight>
                  <a:srgbClr val="FF6600"/>
                </a:highlight>
              </a:rPr>
              <a:t>growth strategies</a:t>
            </a:r>
            <a:r>
              <a:rPr lang="en" sz="1400"/>
              <a:t>, detailing expansion plans, partnerships, or additional initiatives that contribute to the overall growth of your startup.</a:t>
            </a:r>
            <a:endParaRPr sz="14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81"/>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Impact</a:t>
            </a:r>
            <a:endParaRPr/>
          </a:p>
        </p:txBody>
      </p:sp>
      <p:sp>
        <p:nvSpPr>
          <p:cNvPr id="516" name="Google Shape;516;p81"/>
          <p:cNvSpPr txBox="1">
            <a:spLocks noGrp="1"/>
          </p:cNvSpPr>
          <p:nvPr>
            <p:ph type="body" idx="1"/>
          </p:nvPr>
        </p:nvSpPr>
        <p:spPr>
          <a:xfrm>
            <a:off x="556650" y="1064950"/>
            <a:ext cx="8030700" cy="9675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500"/>
              <a:t>Measures the </a:t>
            </a:r>
            <a:r>
              <a:rPr lang="en" sz="1500" b="1">
                <a:solidFill>
                  <a:srgbClr val="FF6600"/>
                </a:solidFill>
              </a:rPr>
              <a:t>potential positive change</a:t>
            </a:r>
            <a:r>
              <a:rPr lang="en" sz="1500"/>
              <a:t> brought about by the solution, evaluating its effectiveness in </a:t>
            </a:r>
            <a:r>
              <a:rPr lang="en" sz="1500" b="1">
                <a:solidFill>
                  <a:srgbClr val="FF6600"/>
                </a:solidFill>
              </a:rPr>
              <a:t>addressing real-world challenges</a:t>
            </a:r>
            <a:r>
              <a:rPr lang="en" sz="1500"/>
              <a:t> and </a:t>
            </a:r>
            <a:r>
              <a:rPr lang="en" sz="1500" b="1">
                <a:solidFill>
                  <a:srgbClr val="FF6600"/>
                </a:solidFill>
              </a:rPr>
              <a:t>enhancing lives</a:t>
            </a:r>
            <a:r>
              <a:rPr lang="en" sz="1500"/>
              <a:t>, while considering the depth and articulation of its impact.</a:t>
            </a:r>
            <a:endParaRPr sz="1500"/>
          </a:p>
        </p:txBody>
      </p:sp>
      <p:sp>
        <p:nvSpPr>
          <p:cNvPr id="517" name="Google Shape;517;p81"/>
          <p:cNvSpPr txBox="1">
            <a:spLocks noGrp="1"/>
          </p:cNvSpPr>
          <p:nvPr>
            <p:ph type="body" idx="1"/>
          </p:nvPr>
        </p:nvSpPr>
        <p:spPr>
          <a:xfrm>
            <a:off x="556650" y="2136175"/>
            <a:ext cx="8246400" cy="27036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400"/>
              <a:t>Illustrate how your startup </a:t>
            </a:r>
            <a:r>
              <a:rPr lang="en" sz="1400" b="1">
                <a:highlight>
                  <a:srgbClr val="FF6600"/>
                </a:highlight>
              </a:rPr>
              <a:t>enhances the lives of individuals, communities, or society</a:t>
            </a:r>
            <a:r>
              <a:rPr lang="en" sz="1400"/>
              <a:t> at large. Use testimonials, case studies, or stories to bring this impact to life.</a:t>
            </a:r>
            <a:endParaRPr sz="1400"/>
          </a:p>
          <a:p>
            <a:pPr marL="457200" lvl="0" indent="-317500" algn="just" rtl="0">
              <a:spcBef>
                <a:spcPts val="0"/>
              </a:spcBef>
              <a:spcAft>
                <a:spcPts val="0"/>
              </a:spcAft>
              <a:buSzPts val="1400"/>
              <a:buChar char="●"/>
            </a:pPr>
            <a:r>
              <a:rPr lang="en" sz="1400"/>
              <a:t>Highlight how your startup's impact aligns with relevant </a:t>
            </a:r>
            <a:r>
              <a:rPr lang="en" sz="1400" b="1">
                <a:highlight>
                  <a:srgbClr val="FF6600"/>
                </a:highlight>
              </a:rPr>
              <a:t>Sustainable Development Goals</a:t>
            </a:r>
            <a:r>
              <a:rPr lang="en" sz="1400"/>
              <a:t>, emphasizing its contribution to broader global objectives.</a:t>
            </a:r>
            <a:endParaRPr sz="1400"/>
          </a:p>
          <a:p>
            <a:pPr marL="457200" lvl="0" indent="-317500" algn="just" rtl="0">
              <a:spcBef>
                <a:spcPts val="0"/>
              </a:spcBef>
              <a:spcAft>
                <a:spcPts val="0"/>
              </a:spcAft>
              <a:buSzPts val="1400"/>
              <a:buChar char="●"/>
            </a:pPr>
            <a:r>
              <a:rPr lang="en" sz="1400"/>
              <a:t>Emphasize both </a:t>
            </a:r>
            <a:r>
              <a:rPr lang="en" sz="1400" b="1">
                <a:highlight>
                  <a:srgbClr val="FF6600"/>
                </a:highlight>
              </a:rPr>
              <a:t>environmental and social impacts</a:t>
            </a:r>
            <a:r>
              <a:rPr lang="en" sz="1400"/>
              <a:t>, showcasing a holistic approach to positive change.</a:t>
            </a:r>
            <a:endParaRPr sz="1400"/>
          </a:p>
          <a:p>
            <a:pPr marL="914400" lvl="1" indent="-317500" algn="just" rtl="0">
              <a:spcBef>
                <a:spcPts val="0"/>
              </a:spcBef>
              <a:spcAft>
                <a:spcPts val="0"/>
              </a:spcAft>
              <a:buSzPts val="1400"/>
              <a:buChar char="○"/>
            </a:pPr>
            <a:r>
              <a:rPr lang="en" b="1"/>
              <a:t>Environmental impact</a:t>
            </a:r>
            <a:r>
              <a:rPr lang="en"/>
              <a:t> includes usage of renewable energy sources and carbon emission reduction.</a:t>
            </a:r>
            <a:endParaRPr/>
          </a:p>
          <a:p>
            <a:pPr marL="914400" lvl="1" indent="-304165" algn="just" rtl="0">
              <a:spcBef>
                <a:spcPts val="0"/>
              </a:spcBef>
              <a:spcAft>
                <a:spcPts val="0"/>
              </a:spcAft>
              <a:buSzPts val="1190"/>
              <a:buChar char="○"/>
            </a:pPr>
            <a:r>
              <a:rPr lang="en" b="1"/>
              <a:t>Social impact</a:t>
            </a:r>
            <a:r>
              <a:rPr lang="en"/>
              <a:t> includes job creation, community engagement initiatives, and inclusive practices.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82"/>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Prototype</a:t>
            </a:r>
            <a:endParaRPr/>
          </a:p>
        </p:txBody>
      </p:sp>
      <p:sp>
        <p:nvSpPr>
          <p:cNvPr id="523" name="Google Shape;523;p82"/>
          <p:cNvSpPr txBox="1">
            <a:spLocks noGrp="1"/>
          </p:cNvSpPr>
          <p:nvPr>
            <p:ph type="body" idx="1"/>
          </p:nvPr>
        </p:nvSpPr>
        <p:spPr>
          <a:xfrm>
            <a:off x="556650" y="1064950"/>
            <a:ext cx="8030700" cy="9675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500"/>
              <a:t>Assesses the team's ability to present a </a:t>
            </a:r>
            <a:r>
              <a:rPr lang="en" sz="1500" b="1">
                <a:solidFill>
                  <a:srgbClr val="FF6600"/>
                </a:solidFill>
              </a:rPr>
              <a:t>tangible prototype</a:t>
            </a:r>
            <a:r>
              <a:rPr lang="en" sz="1500"/>
              <a:t> embodying their concept, </a:t>
            </a:r>
            <a:r>
              <a:rPr lang="en" sz="1500" b="1">
                <a:solidFill>
                  <a:srgbClr val="FF6600"/>
                </a:solidFill>
              </a:rPr>
              <a:t>demonstrating its viability and potential</a:t>
            </a:r>
            <a:r>
              <a:rPr lang="en" sz="1500"/>
              <a:t>, with judges evaluating both the quality and functionality of the prototype.</a:t>
            </a:r>
            <a:endParaRPr sz="1500"/>
          </a:p>
        </p:txBody>
      </p:sp>
      <p:sp>
        <p:nvSpPr>
          <p:cNvPr id="524" name="Google Shape;524;p82"/>
          <p:cNvSpPr txBox="1">
            <a:spLocks noGrp="1"/>
          </p:cNvSpPr>
          <p:nvPr>
            <p:ph type="body" idx="1"/>
          </p:nvPr>
        </p:nvSpPr>
        <p:spPr>
          <a:xfrm>
            <a:off x="556650" y="2136175"/>
            <a:ext cx="8246400" cy="27036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SzPts val="1800"/>
              <a:buChar char="●"/>
            </a:pPr>
            <a:r>
              <a:rPr lang="en" sz="1400"/>
              <a:t>Demonstrate the </a:t>
            </a:r>
            <a:r>
              <a:rPr lang="en" sz="1400" b="1">
                <a:highlight>
                  <a:srgbClr val="FF6600"/>
                </a:highlight>
              </a:rPr>
              <a:t>functional capabilities</a:t>
            </a:r>
            <a:r>
              <a:rPr lang="en" sz="1400"/>
              <a:t> of your prototype, allowing judges to witness how it operates and fulfills its intended purpose effectively.</a:t>
            </a:r>
            <a:endParaRPr sz="1400"/>
          </a:p>
          <a:p>
            <a:pPr marL="457200" lvl="0" indent="-317500" algn="just" rtl="0">
              <a:spcBef>
                <a:spcPts val="0"/>
              </a:spcBef>
              <a:spcAft>
                <a:spcPts val="0"/>
              </a:spcAft>
              <a:buSzPts val="1400"/>
              <a:buChar char="●"/>
            </a:pPr>
            <a:r>
              <a:rPr lang="en" sz="1400"/>
              <a:t>Discuss any </a:t>
            </a:r>
            <a:r>
              <a:rPr lang="en" sz="1400" b="1">
                <a:highlight>
                  <a:srgbClr val="FF6600"/>
                </a:highlight>
              </a:rPr>
              <a:t>iterations or improvements made</a:t>
            </a:r>
            <a:r>
              <a:rPr lang="en" sz="1400"/>
              <a:t> to the prototype based on testing and feedback, demonstrating a commitment to continuous improvement.</a:t>
            </a:r>
            <a:endParaRPr sz="1400"/>
          </a:p>
          <a:p>
            <a:pPr marL="457200" lvl="0" indent="-317500" algn="just" rtl="0">
              <a:spcBef>
                <a:spcPts val="0"/>
              </a:spcBef>
              <a:spcAft>
                <a:spcPts val="0"/>
              </a:spcAft>
              <a:buSzPts val="1400"/>
              <a:buChar char="●"/>
            </a:pPr>
            <a:r>
              <a:rPr lang="en" sz="1400"/>
              <a:t>Use </a:t>
            </a:r>
            <a:r>
              <a:rPr lang="en" sz="1400" b="1">
                <a:highlight>
                  <a:srgbClr val="FF6600"/>
                </a:highlight>
              </a:rPr>
              <a:t>visuals, diagrams, or animations</a:t>
            </a:r>
            <a:r>
              <a:rPr lang="en" sz="1400"/>
              <a:t> to enhance the judges' understanding of your prototype's design and functionality, providing a comprehensive overview.</a:t>
            </a:r>
            <a:endParaRPr sz="1400"/>
          </a:p>
          <a:p>
            <a:pPr marL="457200" lvl="0" indent="-317500" algn="just" rtl="0">
              <a:spcBef>
                <a:spcPts val="0"/>
              </a:spcBef>
              <a:spcAft>
                <a:spcPts val="0"/>
              </a:spcAft>
              <a:buSzPts val="1400"/>
              <a:buChar char="●"/>
            </a:pPr>
            <a:r>
              <a:rPr lang="en" sz="1400"/>
              <a:t>Share insights </a:t>
            </a:r>
            <a:r>
              <a:rPr lang="en" sz="1400" b="1">
                <a:highlight>
                  <a:srgbClr val="FF6600"/>
                </a:highlight>
              </a:rPr>
              <a:t>from testing and validation processes</a:t>
            </a:r>
            <a:r>
              <a:rPr lang="en" sz="1400"/>
              <a:t>, emphasizing how these steps contribute to the overall refinement and reliability of your prototype.</a:t>
            </a:r>
            <a:endParaRPr sz="1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83"/>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Pitch Presentation</a:t>
            </a:r>
            <a:endParaRPr/>
          </a:p>
        </p:txBody>
      </p:sp>
      <p:sp>
        <p:nvSpPr>
          <p:cNvPr id="530" name="Google Shape;530;p83"/>
          <p:cNvSpPr txBox="1">
            <a:spLocks noGrp="1"/>
          </p:cNvSpPr>
          <p:nvPr>
            <p:ph type="body" idx="1"/>
          </p:nvPr>
        </p:nvSpPr>
        <p:spPr>
          <a:xfrm>
            <a:off x="556650" y="1064950"/>
            <a:ext cx="8030700" cy="967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500"/>
              <a:t>Evaluates the participant's </a:t>
            </a:r>
            <a:r>
              <a:rPr lang="en" sz="1500" b="1">
                <a:solidFill>
                  <a:srgbClr val="FF6600"/>
                </a:solidFill>
              </a:rPr>
              <a:t>effective communication</a:t>
            </a:r>
            <a:r>
              <a:rPr lang="en" sz="1500"/>
              <a:t> of the solution, with judges assessing </a:t>
            </a:r>
            <a:r>
              <a:rPr lang="en" sz="1500" b="1">
                <a:solidFill>
                  <a:srgbClr val="FF6600"/>
                </a:solidFill>
              </a:rPr>
              <a:t>clarity, organization, engagement, and delivery</a:t>
            </a:r>
            <a:r>
              <a:rPr lang="en" sz="1500"/>
              <a:t>, as a compelling presentation enhances the solution's appeal and impacts the overall evaluation.</a:t>
            </a:r>
            <a:endParaRPr sz="1500"/>
          </a:p>
        </p:txBody>
      </p:sp>
      <p:sp>
        <p:nvSpPr>
          <p:cNvPr id="531" name="Google Shape;531;p83"/>
          <p:cNvSpPr txBox="1">
            <a:spLocks noGrp="1"/>
          </p:cNvSpPr>
          <p:nvPr>
            <p:ph type="body" idx="1"/>
          </p:nvPr>
        </p:nvSpPr>
        <p:spPr>
          <a:xfrm>
            <a:off x="556650" y="2136175"/>
            <a:ext cx="8246400" cy="27036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400"/>
              <a:t>Clearly </a:t>
            </a:r>
            <a:r>
              <a:rPr lang="en" sz="1400" b="1">
                <a:highlight>
                  <a:srgbClr val="FF6600"/>
                </a:highlight>
              </a:rPr>
              <a:t>articulate your solution</a:t>
            </a:r>
            <a:r>
              <a:rPr lang="en" sz="1400"/>
              <a:t>, ensuring that judges can easily grasp the core concept, value proposition, and key features.</a:t>
            </a:r>
            <a:endParaRPr sz="1400"/>
          </a:p>
          <a:p>
            <a:pPr marL="457200" lvl="0" indent="-317500" algn="just" rtl="0">
              <a:spcBef>
                <a:spcPts val="0"/>
              </a:spcBef>
              <a:spcAft>
                <a:spcPts val="0"/>
              </a:spcAft>
              <a:buSzPts val="1400"/>
              <a:buChar char="●"/>
            </a:pPr>
            <a:r>
              <a:rPr lang="en" sz="1400"/>
              <a:t>Structure your presentation in a </a:t>
            </a:r>
            <a:r>
              <a:rPr lang="en" sz="1400" b="1">
                <a:highlight>
                  <a:srgbClr val="FF6600"/>
                </a:highlight>
              </a:rPr>
              <a:t>logical and organized manner</a:t>
            </a:r>
            <a:r>
              <a:rPr lang="en" sz="1400"/>
              <a:t>, guiding judges through a cohesive narrative that highlights the problem, solution, and impact.</a:t>
            </a:r>
            <a:endParaRPr sz="1400"/>
          </a:p>
          <a:p>
            <a:pPr marL="457200" lvl="0" indent="-317500" algn="just" rtl="0">
              <a:spcBef>
                <a:spcPts val="0"/>
              </a:spcBef>
              <a:spcAft>
                <a:spcPts val="0"/>
              </a:spcAft>
              <a:buSzPts val="1400"/>
              <a:buChar char="●"/>
            </a:pPr>
            <a:r>
              <a:rPr lang="en" sz="1400"/>
              <a:t>Implement </a:t>
            </a:r>
            <a:r>
              <a:rPr lang="en" sz="1400" b="1">
                <a:highlight>
                  <a:srgbClr val="FF6600"/>
                </a:highlight>
              </a:rPr>
              <a:t>engagement strategies</a:t>
            </a:r>
            <a:r>
              <a:rPr lang="en" sz="1400"/>
              <a:t>, such as visuals, anecdotes, or interactive elements, to capture the judges' attention and maintain their interest throughout the presentation.</a:t>
            </a:r>
            <a:endParaRPr sz="1400"/>
          </a:p>
          <a:p>
            <a:pPr marL="457200" lvl="0" indent="-317500" algn="just" rtl="0">
              <a:spcBef>
                <a:spcPts val="0"/>
              </a:spcBef>
              <a:spcAft>
                <a:spcPts val="0"/>
              </a:spcAft>
              <a:buSzPts val="1400"/>
              <a:buChar char="●"/>
            </a:pPr>
            <a:r>
              <a:rPr lang="en" sz="1400"/>
              <a:t>Pay attention to your </a:t>
            </a:r>
            <a:r>
              <a:rPr lang="en" sz="1400" b="1">
                <a:highlight>
                  <a:srgbClr val="FF6600"/>
                </a:highlight>
              </a:rPr>
              <a:t>delivery, including tone, pace, and enthusiasm</a:t>
            </a:r>
            <a:r>
              <a:rPr lang="en" sz="1400"/>
              <a:t>, to convey confidence and passion about your solution.</a:t>
            </a:r>
            <a:endParaRPr sz="14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84"/>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Team Composition</a:t>
            </a:r>
            <a:endParaRPr/>
          </a:p>
        </p:txBody>
      </p:sp>
      <p:sp>
        <p:nvSpPr>
          <p:cNvPr id="537" name="Google Shape;537;p84"/>
          <p:cNvSpPr txBox="1">
            <a:spLocks noGrp="1"/>
          </p:cNvSpPr>
          <p:nvPr>
            <p:ph type="body" idx="1"/>
          </p:nvPr>
        </p:nvSpPr>
        <p:spPr>
          <a:xfrm>
            <a:off x="556650" y="1064950"/>
            <a:ext cx="8030700" cy="7377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 sz="1500"/>
              <a:t>Assesses the </a:t>
            </a:r>
            <a:r>
              <a:rPr lang="en" sz="1500" b="1">
                <a:solidFill>
                  <a:srgbClr val="FF6600"/>
                </a:solidFill>
              </a:rPr>
              <a:t>collaborative dynamics</a:t>
            </a:r>
            <a:r>
              <a:rPr lang="en" sz="1500"/>
              <a:t> within each team, evaluating how effectively </a:t>
            </a:r>
            <a:r>
              <a:rPr lang="en" sz="1500" b="1">
                <a:solidFill>
                  <a:srgbClr val="FF6600"/>
                </a:solidFill>
              </a:rPr>
              <a:t>individual skills and expertise synergize</a:t>
            </a:r>
            <a:r>
              <a:rPr lang="en" sz="1500"/>
              <a:t> to contribute to a well-rounded and coordinated solution.</a:t>
            </a:r>
            <a:endParaRPr sz="1500"/>
          </a:p>
        </p:txBody>
      </p:sp>
      <p:sp>
        <p:nvSpPr>
          <p:cNvPr id="538" name="Google Shape;538;p84"/>
          <p:cNvSpPr txBox="1">
            <a:spLocks noGrp="1"/>
          </p:cNvSpPr>
          <p:nvPr>
            <p:ph type="body" idx="1"/>
          </p:nvPr>
        </p:nvSpPr>
        <p:spPr>
          <a:xfrm>
            <a:off x="556650" y="2136175"/>
            <a:ext cx="8246400" cy="27036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400"/>
              <a:t>Showcase how the </a:t>
            </a:r>
            <a:r>
              <a:rPr lang="en" sz="1400" b="1">
                <a:highlight>
                  <a:srgbClr val="FF6600"/>
                </a:highlight>
              </a:rPr>
              <a:t>individual skills and expertise</a:t>
            </a:r>
            <a:r>
              <a:rPr lang="en" sz="1400"/>
              <a:t> of each team member complement one another, creating a synergy that enhances the overall capabilities of the team.</a:t>
            </a:r>
            <a:endParaRPr sz="1400"/>
          </a:p>
          <a:p>
            <a:pPr marL="457200" lvl="0" indent="-317500" algn="just" rtl="0">
              <a:spcBef>
                <a:spcPts val="0"/>
              </a:spcBef>
              <a:spcAft>
                <a:spcPts val="0"/>
              </a:spcAft>
              <a:buSzPts val="1400"/>
              <a:buChar char="●"/>
            </a:pPr>
            <a:r>
              <a:rPr lang="en" sz="1400"/>
              <a:t>Discuss how </a:t>
            </a:r>
            <a:r>
              <a:rPr lang="en" sz="1400" b="1">
                <a:highlight>
                  <a:srgbClr val="FF6600"/>
                </a:highlight>
              </a:rPr>
              <a:t>tasks are delegated</a:t>
            </a:r>
            <a:r>
              <a:rPr lang="en" sz="1400"/>
              <a:t> within the team, showcasing a strategic approach that leverages each team member's strengths and expertise for optimal outcomes.</a:t>
            </a:r>
            <a:endParaRPr sz="1400"/>
          </a:p>
          <a:p>
            <a:pPr marL="457200" lvl="0" indent="-317500" algn="just" rtl="0">
              <a:spcBef>
                <a:spcPts val="0"/>
              </a:spcBef>
              <a:spcAft>
                <a:spcPts val="0"/>
              </a:spcAft>
              <a:buSzPts val="1400"/>
              <a:buChar char="●"/>
            </a:pPr>
            <a:r>
              <a:rPr lang="en" sz="1400"/>
              <a:t>Acknowledge and recognize </a:t>
            </a:r>
            <a:r>
              <a:rPr lang="en" sz="1400" b="1">
                <a:highlight>
                  <a:srgbClr val="FF6600"/>
                </a:highlight>
              </a:rPr>
              <a:t>individual contributions</a:t>
            </a:r>
            <a:r>
              <a:rPr lang="en" sz="1400"/>
              <a:t> within the team, demonstrating an appreciation for the unique strengths each member brings to the collaborative effort.</a:t>
            </a:r>
            <a:endParaRPr sz="14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85"/>
          <p:cNvSpPr txBox="1">
            <a:spLocks noGrp="1"/>
          </p:cNvSpPr>
          <p:nvPr>
            <p:ph type="title"/>
          </p:nvPr>
        </p:nvSpPr>
        <p:spPr>
          <a:xfrm>
            <a:off x="528550" y="1954050"/>
            <a:ext cx="4555800" cy="12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300"/>
              <a:t>Water Break</a:t>
            </a:r>
            <a:endParaRPr sz="4300"/>
          </a:p>
          <a:p>
            <a:pPr marL="0" lvl="0" indent="0" algn="l" rtl="0">
              <a:spcBef>
                <a:spcPts val="0"/>
              </a:spcBef>
              <a:spcAft>
                <a:spcPts val="0"/>
              </a:spcAft>
              <a:buNone/>
            </a:pPr>
            <a:r>
              <a:rPr lang="en" sz="2788">
                <a:solidFill>
                  <a:schemeClr val="dk1"/>
                </a:solidFill>
                <a:latin typeface="Archivo"/>
                <a:ea typeface="Archivo"/>
                <a:cs typeface="Archivo"/>
                <a:sym typeface="Archivo"/>
              </a:rPr>
              <a:t>5 Minutes</a:t>
            </a:r>
            <a:endParaRPr sz="2788">
              <a:solidFill>
                <a:schemeClr val="dk1"/>
              </a:solidFill>
              <a:latin typeface="Archivo"/>
              <a:ea typeface="Archivo"/>
              <a:cs typeface="Archivo"/>
              <a:sym typeface="Archiv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86"/>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549" name="Google Shape;549;p86"/>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550" name="Google Shape;550;p86" descr="5 Minute Timer - Relaxing Music with Ocean Waves&#10;&#10;📜 Message from the Creator of Tick Tock Countdown Timer&#10;&#10;I am Tom C. and I specialise in the field of Mental Health for a number of years.  I want to place where people can relax, unwind, study and sleep better. &#10;&#10;My videos are ideal for studying, sleep, relaxation and exercise. My aim is to provide the highest quality relaxing content that doesn’t contain any annoying talking or commentary. Research shows this can be help with mental heath. &#10;&#10;All my timer videos are made in high quality with editing programs such as Premiere Pro 2020, Photoshop and Luma Fusion. Each video takes many hours of editing and mixing to produce the perfect timer video for my viewers. &#10;&#10;Some video and audio files are make in collaboration with other video and audio creators with all the licenses and commercial use rights.&#10;&#10;All videos, audio, effects are mixed and created by myself.&#10;&#10;⏱ Popular Timers &#10;&#10;5 Minute Timer - Calm and Relaxing Music: https://youtu.be/hso3oR8PJss&#10;10 Minute Timer - Relaxing Music: https://youtu;.be/yxu0qHbG_2c&#10;15 Minute Timer - No Music: https://youtu.be/v-vXDXrGSlI&#10;30 Minute Timer - Instrumental Relaxing Music: https://youtu.be/G4X4ZQHsTyE&#10;45 Minute Timer - Ambient Music: https://youtu.be/TKmhQprljAc&#10;1 Hour Timer - Beautiful Ocean Sunset https://youtu.be/TKmhQprljAc&#10;&#10;🎥 Editing&#10;    -  Luma Fusion&#10;    -  Premiere Pro 2020&#10;    - Adobe After Effects&#10;    - Photoshop&#10;&#10;📽Video and filming&#10;    - Sony a6000&#10;    - Fujifilm X-T3&#10;    - GoPro Hero8 &#10;    - Story Blocks&#10;    -  Pexels&#10;    -  Pixabay&#10;    - Adobe Stock&#10;    - Pond 5&#10;&#10;🎶Audio&#10;    - Story Blocks&#10;    - Youtube Audio Library&#10;&#10;🎤Microphone&#10;    - Blue Yeta&#10;    - Audio-Technica BP4025&#10;    - Zoom H2N&#10;&#10;&#10;Hashtags&#10;#Timer #Relaxation #RelaxingMusic&#10;&#10;© Copyright Tick Tock Countdown Timer 2021. All rights reserved. Any reproduction or republication of all or part of this video is prohibited. All of the video material on this channel is copyright protected. If you like my timers, please support me by buying me a coffee with the link below.&#10;&#10;https://www.buymeacoffee.com/ccproductiw" title="5 Minute Timer - Relaxing Music with Ocean Waves">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0"/>
                                        </p:tgtEl>
                                        <p:attrNameLst>
                                          <p:attrName>style.visibility</p:attrName>
                                        </p:attrNameLst>
                                      </p:cBhvr>
                                      <p:to>
                                        <p:strVal val="visible"/>
                                      </p:to>
                                    </p:set>
                                    <p:animEffect transition="in" filter="fade">
                                      <p:cBhvr>
                                        <p:cTn id="7" dur="1000"/>
                                        <p:tgtEl>
                                          <p:spTgt spid="5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p87"/>
          <p:cNvSpPr txBox="1">
            <a:spLocks noGrp="1"/>
          </p:cNvSpPr>
          <p:nvPr>
            <p:ph type="title"/>
          </p:nvPr>
        </p:nvSpPr>
        <p:spPr>
          <a:xfrm>
            <a:off x="551375" y="1772850"/>
            <a:ext cx="4555800" cy="159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Storytelling Techniques</a:t>
            </a:r>
            <a:endParaRPr sz="30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88"/>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storytelling is a game-changer? </a:t>
            </a:r>
            <a:endParaRPr/>
          </a:p>
        </p:txBody>
      </p:sp>
      <p:sp>
        <p:nvSpPr>
          <p:cNvPr id="561" name="Google Shape;561;p88"/>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b="1">
                <a:solidFill>
                  <a:srgbClr val="FF6600"/>
                </a:solidFill>
              </a:rPr>
              <a:t>Emotional Connection:</a:t>
            </a:r>
            <a:r>
              <a:rPr lang="en"/>
              <a:t> Stories create deep emotional bonds, making your startup's journey and vision unforgettable.</a:t>
            </a:r>
            <a:endParaRPr/>
          </a:p>
          <a:p>
            <a:pPr marL="457200" lvl="0" indent="-342900" algn="l" rtl="0">
              <a:spcBef>
                <a:spcPts val="1000"/>
              </a:spcBef>
              <a:spcAft>
                <a:spcPts val="0"/>
              </a:spcAft>
              <a:buSzPts val="1800"/>
              <a:buChar char="●"/>
            </a:pPr>
            <a:r>
              <a:rPr lang="en" b="1">
                <a:solidFill>
                  <a:srgbClr val="FF6600"/>
                </a:solidFill>
              </a:rPr>
              <a:t>Authenticity:</a:t>
            </a:r>
            <a:r>
              <a:rPr lang="en"/>
              <a:t> Storytelling showcases your startup's character, values, and genuine passion, attracting investors.</a:t>
            </a:r>
            <a:endParaRPr/>
          </a:p>
          <a:p>
            <a:pPr marL="457200" lvl="0" indent="-342900" algn="l" rtl="0">
              <a:spcBef>
                <a:spcPts val="1000"/>
              </a:spcBef>
              <a:spcAft>
                <a:spcPts val="1000"/>
              </a:spcAft>
              <a:buSzPts val="1800"/>
              <a:buChar char="●"/>
            </a:pPr>
            <a:r>
              <a:rPr lang="en" b="1">
                <a:solidFill>
                  <a:srgbClr val="FF6600"/>
                </a:solidFill>
              </a:rPr>
              <a:t>Standing Out:</a:t>
            </a:r>
            <a:r>
              <a:rPr lang="en"/>
              <a:t> Differentiate from competitors by highlighting your unique offering, team, and problem-solving prowess through storytelling.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53"/>
          <p:cNvSpPr txBox="1">
            <a:spLocks noGrp="1"/>
          </p:cNvSpPr>
          <p:nvPr>
            <p:ph type="title"/>
          </p:nvPr>
        </p:nvSpPr>
        <p:spPr>
          <a:xfrm>
            <a:off x="551375" y="1772850"/>
            <a:ext cx="4555800" cy="159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Understanding your Audience</a:t>
            </a:r>
            <a:endParaRPr sz="30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89"/>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220"/>
              <a:t>Tips for on how to integrate storytelling into pitch</a:t>
            </a:r>
            <a:endParaRPr sz="2220"/>
          </a:p>
        </p:txBody>
      </p:sp>
      <p:sp>
        <p:nvSpPr>
          <p:cNvPr id="567" name="Google Shape;567;p89"/>
          <p:cNvSpPr txBox="1">
            <a:spLocks noGrp="1"/>
          </p:cNvSpPr>
          <p:nvPr>
            <p:ph type="body" idx="1"/>
          </p:nvPr>
        </p:nvSpPr>
        <p:spPr>
          <a:xfrm>
            <a:off x="441850" y="1333400"/>
            <a:ext cx="8331000" cy="32295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Tip 1: Craft a Captivating Opening</a:t>
            </a:r>
            <a:endParaRPr b="1"/>
          </a:p>
          <a:p>
            <a:pPr marL="457200" lvl="0" indent="0" algn="l" rtl="0">
              <a:spcBef>
                <a:spcPts val="1200"/>
              </a:spcBef>
              <a:spcAft>
                <a:spcPts val="0"/>
              </a:spcAft>
              <a:buNone/>
            </a:pPr>
            <a:r>
              <a:rPr lang="en"/>
              <a:t>Begin with a captivating story or a thought-provoking question. For instance, share a personal anecdote about a problem your startup solves to grab your audience's attention.</a:t>
            </a:r>
            <a:br>
              <a:rPr lang="en"/>
            </a:br>
            <a:endParaRPr/>
          </a:p>
          <a:p>
            <a:pPr marL="0" lvl="0" indent="0" algn="l" rtl="0">
              <a:spcBef>
                <a:spcPts val="1200"/>
              </a:spcBef>
              <a:spcAft>
                <a:spcPts val="1200"/>
              </a:spcAft>
              <a:buNone/>
            </a:pPr>
            <a:r>
              <a:rPr lang="en" b="1"/>
              <a:t>Example: </a:t>
            </a:r>
            <a:r>
              <a:rPr lang="en" i="1"/>
              <a:t>Picture a world where clean and sustainable energy is accessible to everyone. It's not a dream; it's the mission that drives our startup. I want to begin by sharing a remarkable moment when our technology harnessed the power of the sun to light up a remote village that had never seen electricity before.</a:t>
            </a:r>
            <a:endParaRPr i="1"/>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90"/>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220"/>
              <a:t>Tips for on how to integrate storytelling into pitch</a:t>
            </a:r>
            <a:endParaRPr sz="2220"/>
          </a:p>
        </p:txBody>
      </p:sp>
      <p:sp>
        <p:nvSpPr>
          <p:cNvPr id="573" name="Google Shape;573;p90"/>
          <p:cNvSpPr txBox="1">
            <a:spLocks noGrp="1"/>
          </p:cNvSpPr>
          <p:nvPr>
            <p:ph type="body" idx="1"/>
          </p:nvPr>
        </p:nvSpPr>
        <p:spPr>
          <a:xfrm>
            <a:off x="441850" y="1333400"/>
            <a:ext cx="8331000" cy="3229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Tip 2: Create a Narrative Arc</a:t>
            </a:r>
            <a:endParaRPr b="1"/>
          </a:p>
          <a:p>
            <a:pPr marL="457200" lvl="0" indent="0" algn="l" rtl="0">
              <a:spcBef>
                <a:spcPts val="1200"/>
              </a:spcBef>
              <a:spcAft>
                <a:spcPts val="0"/>
              </a:spcAft>
              <a:buNone/>
            </a:pPr>
            <a:r>
              <a:rPr lang="en"/>
              <a:t>Craft your pitch like a compelling story with a clear beginning (the problem), middle (how you tackled challenges and achieved success), and end (the impact). </a:t>
            </a:r>
            <a:endParaRPr/>
          </a:p>
          <a:p>
            <a:pPr marL="457200" lvl="0" indent="0" algn="l" rtl="0">
              <a:spcBef>
                <a:spcPts val="1200"/>
              </a:spcBef>
              <a:spcAft>
                <a:spcPts val="1200"/>
              </a:spcAft>
              <a:buNone/>
            </a:pPr>
            <a:r>
              <a:rPr lang="en"/>
              <a:t>For example, outline the obstacles you faced, victories you celebrated, and key takeaways, creating a vivid narrative of your startup's journey.</a:t>
            </a:r>
            <a:br>
              <a:rPr lang="en"/>
            </a:br>
            <a:endParaRPr i="1"/>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91"/>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220"/>
              <a:t>Tips for on how to integrate storytelling into pitch</a:t>
            </a:r>
            <a:endParaRPr sz="2220"/>
          </a:p>
        </p:txBody>
      </p:sp>
      <p:sp>
        <p:nvSpPr>
          <p:cNvPr id="579" name="Google Shape;579;p91"/>
          <p:cNvSpPr txBox="1">
            <a:spLocks noGrp="1"/>
          </p:cNvSpPr>
          <p:nvPr>
            <p:ph type="body" idx="1"/>
          </p:nvPr>
        </p:nvSpPr>
        <p:spPr>
          <a:xfrm>
            <a:off x="441850" y="1333400"/>
            <a:ext cx="8331000" cy="32295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Tip 3: Develop Relatable Characters</a:t>
            </a:r>
            <a:endParaRPr b="1"/>
          </a:p>
          <a:p>
            <a:pPr marL="457200" lvl="0" indent="0" algn="l" rtl="0">
              <a:spcBef>
                <a:spcPts val="1200"/>
              </a:spcBef>
              <a:spcAft>
                <a:spcPts val="0"/>
              </a:spcAft>
              <a:buNone/>
            </a:pPr>
            <a:r>
              <a:rPr lang="en"/>
              <a:t>Create characters your audience can connect with, sharing their challenges and how your solution benefits them.</a:t>
            </a:r>
            <a:endParaRPr/>
          </a:p>
          <a:p>
            <a:pPr marL="457200" lvl="0" indent="0" algn="l" rtl="0">
              <a:spcBef>
                <a:spcPts val="1200"/>
              </a:spcBef>
              <a:spcAft>
                <a:spcPts val="0"/>
              </a:spcAft>
              <a:buNone/>
            </a:pPr>
            <a:endParaRPr/>
          </a:p>
          <a:p>
            <a:pPr marL="0" lvl="0" indent="0" algn="l" rtl="0">
              <a:spcBef>
                <a:spcPts val="1200"/>
              </a:spcBef>
              <a:spcAft>
                <a:spcPts val="1200"/>
              </a:spcAft>
              <a:buNone/>
            </a:pPr>
            <a:r>
              <a:rPr lang="en" b="1"/>
              <a:t>Example</a:t>
            </a:r>
            <a:r>
              <a:rPr lang="en"/>
              <a:t>: </a:t>
            </a:r>
            <a:r>
              <a:rPr lang="en" i="1"/>
              <a:t>Meet Sarah, a homeowner who's tired of high energy bills and worries about the environmental impact of traditional energy sources. She represents countless individuals looking for sustainable alternatives. Our solution not only reduces her costs but also fulfills her desire to live a greener lifestyle.</a:t>
            </a:r>
            <a:br>
              <a:rPr lang="en" i="1"/>
            </a:br>
            <a:endParaRPr i="1"/>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92"/>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220"/>
              <a:t>Tips for on how to integrate storytelling into pitch</a:t>
            </a:r>
            <a:endParaRPr sz="2220"/>
          </a:p>
        </p:txBody>
      </p:sp>
      <p:sp>
        <p:nvSpPr>
          <p:cNvPr id="585" name="Google Shape;585;p92"/>
          <p:cNvSpPr txBox="1">
            <a:spLocks noGrp="1"/>
          </p:cNvSpPr>
          <p:nvPr>
            <p:ph type="body" idx="1"/>
          </p:nvPr>
        </p:nvSpPr>
        <p:spPr>
          <a:xfrm>
            <a:off x="441850" y="1333400"/>
            <a:ext cx="8331000" cy="3229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Tip 4: Utilize Visuals</a:t>
            </a:r>
            <a:endParaRPr b="1"/>
          </a:p>
          <a:p>
            <a:pPr marL="457200" lvl="0" indent="0" algn="l" rtl="0">
              <a:spcBef>
                <a:spcPts val="1200"/>
              </a:spcBef>
              <a:spcAft>
                <a:spcPts val="1200"/>
              </a:spcAft>
              <a:buNone/>
            </a:pPr>
            <a:r>
              <a:rPr lang="en"/>
              <a:t>Enhance your storytelling with impactful visuals. Utilize infographics, product demos, and striking images to reinforce your points. For instance, showcase a graph illustrating your growth or a product demo to showcase its unique features.</a:t>
            </a:r>
            <a:br>
              <a:rPr lang="en"/>
            </a:br>
            <a:endParaRPr i="1"/>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93"/>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220"/>
              <a:t>Tips for on how to integrate storytelling into pitch</a:t>
            </a:r>
            <a:endParaRPr sz="2220"/>
          </a:p>
        </p:txBody>
      </p:sp>
      <p:sp>
        <p:nvSpPr>
          <p:cNvPr id="591" name="Google Shape;591;p93"/>
          <p:cNvSpPr txBox="1">
            <a:spLocks noGrp="1"/>
          </p:cNvSpPr>
          <p:nvPr>
            <p:ph type="body" idx="1"/>
          </p:nvPr>
        </p:nvSpPr>
        <p:spPr>
          <a:xfrm>
            <a:off x="441850" y="1333400"/>
            <a:ext cx="8331000" cy="3229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Tip 5: Incorporate Emotional Appeal</a:t>
            </a:r>
            <a:endParaRPr b="1"/>
          </a:p>
          <a:p>
            <a:pPr marL="457200" lvl="0" indent="0" algn="l" rtl="0">
              <a:spcBef>
                <a:spcPts val="1200"/>
              </a:spcBef>
              <a:spcAft>
                <a:spcPts val="0"/>
              </a:spcAft>
              <a:buNone/>
            </a:pPr>
            <a:r>
              <a:rPr lang="en"/>
              <a:t>Evoke emotions like joy, fear, or hope to create a deeper connection with your audience.</a:t>
            </a:r>
            <a:endParaRPr/>
          </a:p>
          <a:p>
            <a:pPr marL="457200" lvl="0" indent="0" algn="l" rtl="0">
              <a:spcBef>
                <a:spcPts val="1200"/>
              </a:spcBef>
              <a:spcAft>
                <a:spcPts val="0"/>
              </a:spcAft>
              <a:buNone/>
            </a:pPr>
            <a:endParaRPr/>
          </a:p>
          <a:p>
            <a:pPr marL="0" lvl="0" indent="0" algn="l" rtl="0">
              <a:spcBef>
                <a:spcPts val="1200"/>
              </a:spcBef>
              <a:spcAft>
                <a:spcPts val="1200"/>
              </a:spcAft>
              <a:buNone/>
            </a:pPr>
            <a:r>
              <a:rPr lang="en" b="1"/>
              <a:t>Example:</a:t>
            </a:r>
            <a:r>
              <a:rPr lang="en"/>
              <a:t> </a:t>
            </a:r>
            <a:r>
              <a:rPr lang="en" i="1"/>
              <a:t>Imagine the joy of having access to clean and affordable energy. Our innovation promises to bring that joy to countless homes and businesses.</a:t>
            </a:r>
            <a:br>
              <a:rPr lang="en"/>
            </a:br>
            <a:endParaRPr i="1"/>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94"/>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220"/>
              <a:t>Tips for on how to integrate storytelling into pitch</a:t>
            </a:r>
            <a:endParaRPr sz="2220"/>
          </a:p>
        </p:txBody>
      </p:sp>
      <p:sp>
        <p:nvSpPr>
          <p:cNvPr id="597" name="Google Shape;597;p94"/>
          <p:cNvSpPr txBox="1">
            <a:spLocks noGrp="1"/>
          </p:cNvSpPr>
          <p:nvPr>
            <p:ph type="body" idx="1"/>
          </p:nvPr>
        </p:nvSpPr>
        <p:spPr>
          <a:xfrm>
            <a:off x="441850" y="1333400"/>
            <a:ext cx="8331000" cy="3229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Tip 6: End With a Memorable Takeaway</a:t>
            </a:r>
            <a:endParaRPr b="1"/>
          </a:p>
          <a:p>
            <a:pPr marL="457200" lvl="0" indent="0" algn="l" rtl="0">
              <a:spcBef>
                <a:spcPts val="1200"/>
              </a:spcBef>
              <a:spcAft>
                <a:spcPts val="0"/>
              </a:spcAft>
              <a:buNone/>
            </a:pPr>
            <a:r>
              <a:rPr lang="en"/>
              <a:t>End with a clear and impactful message that encapsulates your pitch and encourages further engagement.</a:t>
            </a:r>
            <a:endParaRPr/>
          </a:p>
          <a:p>
            <a:pPr marL="457200" lvl="0" indent="0" algn="l" rtl="0">
              <a:spcBef>
                <a:spcPts val="1200"/>
              </a:spcBef>
              <a:spcAft>
                <a:spcPts val="0"/>
              </a:spcAft>
              <a:buNone/>
            </a:pPr>
            <a:endParaRPr/>
          </a:p>
          <a:p>
            <a:pPr marL="0" lvl="0" indent="0" algn="l" rtl="0">
              <a:spcBef>
                <a:spcPts val="1200"/>
              </a:spcBef>
              <a:spcAft>
                <a:spcPts val="1200"/>
              </a:spcAft>
              <a:buNone/>
            </a:pPr>
            <a:r>
              <a:rPr lang="en" b="1"/>
              <a:t>Example:</a:t>
            </a:r>
            <a:r>
              <a:rPr lang="en"/>
              <a:t> </a:t>
            </a:r>
            <a:r>
              <a:rPr lang="en" i="1"/>
              <a:t>With our solution, you're not just buying power; you're investing in a sustainable future. Be a catalyst for change and make a difference today.</a:t>
            </a:r>
            <a:br>
              <a:rPr lang="en"/>
            </a:br>
            <a:endParaRPr i="1"/>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95"/>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Hero’s Journey</a:t>
            </a:r>
            <a:endParaRPr/>
          </a:p>
        </p:txBody>
      </p:sp>
      <p:sp>
        <p:nvSpPr>
          <p:cNvPr id="603" name="Google Shape;603;p95"/>
          <p:cNvSpPr txBox="1">
            <a:spLocks noGrp="1"/>
          </p:cNvSpPr>
          <p:nvPr>
            <p:ph type="body" idx="1"/>
          </p:nvPr>
        </p:nvSpPr>
        <p:spPr>
          <a:xfrm>
            <a:off x="441850" y="1354125"/>
            <a:ext cx="49713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Hero’s Journey is the same exact tale every culture tells – just with different characters. Though the journey’s process can be in various manners, all of them have a few things in common – the call to adventure, a mentor, challenges, victory and the return. </a:t>
            </a:r>
            <a:endParaRPr/>
          </a:p>
          <a:p>
            <a:pPr marL="0" lvl="0" indent="0" algn="l" rtl="0">
              <a:spcBef>
                <a:spcPts val="1200"/>
              </a:spcBef>
              <a:spcAft>
                <a:spcPts val="1200"/>
              </a:spcAft>
              <a:buNone/>
            </a:pPr>
            <a:r>
              <a:rPr lang="en"/>
              <a:t>- Joseph Campbell</a:t>
            </a:r>
            <a:endParaRPr/>
          </a:p>
        </p:txBody>
      </p:sp>
      <p:pic>
        <p:nvPicPr>
          <p:cNvPr id="604" name="Google Shape;604;p95"/>
          <p:cNvPicPr preferRelativeResize="0"/>
          <p:nvPr/>
        </p:nvPicPr>
        <p:blipFill rotWithShape="1">
          <a:blip r:embed="rId3">
            <a:alphaModFix/>
          </a:blip>
          <a:srcRect l="6992" r="28198"/>
          <a:stretch/>
        </p:blipFill>
        <p:spPr>
          <a:xfrm>
            <a:off x="5586325" y="0"/>
            <a:ext cx="3557675" cy="5143499"/>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pic>
        <p:nvPicPr>
          <p:cNvPr id="609" name="Google Shape;609;p96"/>
          <p:cNvPicPr preferRelativeResize="0"/>
          <p:nvPr/>
        </p:nvPicPr>
        <p:blipFill>
          <a:blip r:embed="rId3">
            <a:alphaModFix/>
          </a:blip>
          <a:stretch>
            <a:fillRect/>
          </a:stretch>
        </p:blipFill>
        <p:spPr>
          <a:xfrm>
            <a:off x="4557695" y="0"/>
            <a:ext cx="4586305" cy="5143500"/>
          </a:xfrm>
          <a:prstGeom prst="rect">
            <a:avLst/>
          </a:prstGeom>
          <a:noFill/>
          <a:ln>
            <a:noFill/>
          </a:ln>
        </p:spPr>
      </p:pic>
      <p:sp>
        <p:nvSpPr>
          <p:cNvPr id="610" name="Google Shape;610;p96"/>
          <p:cNvSpPr txBox="1">
            <a:spLocks noGrp="1"/>
          </p:cNvSpPr>
          <p:nvPr>
            <p:ph type="title"/>
          </p:nvPr>
        </p:nvSpPr>
        <p:spPr>
          <a:xfrm>
            <a:off x="752950" y="1230825"/>
            <a:ext cx="3447000" cy="233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Problem</a:t>
            </a:r>
            <a:endParaRPr/>
          </a:p>
          <a:p>
            <a:pPr marL="0" lvl="0" indent="0" algn="l" rtl="0">
              <a:spcBef>
                <a:spcPts val="0"/>
              </a:spcBef>
              <a:spcAft>
                <a:spcPts val="0"/>
              </a:spcAft>
              <a:buNone/>
            </a:pPr>
            <a:endParaRPr/>
          </a:p>
          <a:p>
            <a:pPr marL="0" lvl="0" indent="0" algn="l" rtl="0">
              <a:spcBef>
                <a:spcPts val="0"/>
              </a:spcBef>
              <a:spcAft>
                <a:spcPts val="0"/>
              </a:spcAft>
              <a:buNone/>
            </a:pPr>
            <a:r>
              <a:rPr lang="en"/>
              <a:t>The Solution</a:t>
            </a:r>
            <a:endParaRPr/>
          </a:p>
          <a:p>
            <a:pPr marL="0" lvl="0" indent="0" algn="l" rtl="0">
              <a:spcBef>
                <a:spcPts val="0"/>
              </a:spcBef>
              <a:spcAft>
                <a:spcPts val="0"/>
              </a:spcAft>
              <a:buNone/>
            </a:pPr>
            <a:endParaRPr/>
          </a:p>
          <a:p>
            <a:pPr marL="0" lvl="0" indent="0" algn="l" rtl="0">
              <a:spcBef>
                <a:spcPts val="0"/>
              </a:spcBef>
              <a:spcAft>
                <a:spcPts val="0"/>
              </a:spcAft>
              <a:buNone/>
            </a:pPr>
            <a:r>
              <a:rPr lang="en"/>
              <a:t>The Reward</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97"/>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Hero’s Journey</a:t>
            </a:r>
            <a:endParaRPr/>
          </a:p>
        </p:txBody>
      </p:sp>
      <p:sp>
        <p:nvSpPr>
          <p:cNvPr id="616" name="Google Shape;616;p97"/>
          <p:cNvSpPr txBox="1">
            <a:spLocks noGrp="1"/>
          </p:cNvSpPr>
          <p:nvPr>
            <p:ph type="body" idx="1"/>
          </p:nvPr>
        </p:nvSpPr>
        <p:spPr>
          <a:xfrm>
            <a:off x="441850" y="1872600"/>
            <a:ext cx="2409900" cy="2991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t>The Problem</a:t>
            </a:r>
            <a:endParaRPr b="1"/>
          </a:p>
          <a:p>
            <a:pPr marL="0" lvl="0" indent="0" algn="l" rtl="0">
              <a:lnSpc>
                <a:spcPct val="100000"/>
              </a:lnSpc>
              <a:spcBef>
                <a:spcPts val="1200"/>
              </a:spcBef>
              <a:spcAft>
                <a:spcPts val="1200"/>
              </a:spcAft>
              <a:buNone/>
            </a:pPr>
            <a:r>
              <a:rPr lang="en" sz="1400"/>
              <a:t>This element of your presentation addresses the critical issue at hand, such as the rapid depletion of traditional energy sources, rising energy costs, and environmental damage, making it clear why this issue matters.</a:t>
            </a:r>
            <a:endParaRPr sz="1400"/>
          </a:p>
        </p:txBody>
      </p:sp>
      <p:sp>
        <p:nvSpPr>
          <p:cNvPr id="617" name="Google Shape;617;p97"/>
          <p:cNvSpPr txBox="1">
            <a:spLocks noGrp="1"/>
          </p:cNvSpPr>
          <p:nvPr>
            <p:ph type="body" idx="1"/>
          </p:nvPr>
        </p:nvSpPr>
        <p:spPr>
          <a:xfrm>
            <a:off x="3456350" y="1872600"/>
            <a:ext cx="2409900" cy="2991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t>The Solution</a:t>
            </a:r>
            <a:endParaRPr b="1"/>
          </a:p>
          <a:p>
            <a:pPr marL="0" lvl="0" indent="0" algn="l" rtl="0">
              <a:lnSpc>
                <a:spcPct val="100000"/>
              </a:lnSpc>
              <a:spcBef>
                <a:spcPts val="1200"/>
              </a:spcBef>
              <a:spcAft>
                <a:spcPts val="0"/>
              </a:spcAft>
              <a:buNone/>
            </a:pPr>
            <a:r>
              <a:rPr lang="en" sz="1400"/>
              <a:t>In your presentation, this part outlines actionable steps like adopting solar energy to combat the problem, providing the audience with a clear path to address the issue.</a:t>
            </a:r>
            <a:endParaRPr sz="1400"/>
          </a:p>
          <a:p>
            <a:pPr marL="0" lvl="0" indent="0" algn="l" rtl="0">
              <a:lnSpc>
                <a:spcPct val="100000"/>
              </a:lnSpc>
              <a:spcBef>
                <a:spcPts val="1200"/>
              </a:spcBef>
              <a:spcAft>
                <a:spcPts val="1200"/>
              </a:spcAft>
              <a:buNone/>
            </a:pPr>
            <a:endParaRPr sz="1400"/>
          </a:p>
        </p:txBody>
      </p:sp>
      <p:sp>
        <p:nvSpPr>
          <p:cNvPr id="618" name="Google Shape;618;p97"/>
          <p:cNvSpPr txBox="1">
            <a:spLocks noGrp="1"/>
          </p:cNvSpPr>
          <p:nvPr>
            <p:ph type="body" idx="1"/>
          </p:nvPr>
        </p:nvSpPr>
        <p:spPr>
          <a:xfrm>
            <a:off x="6263450" y="1872600"/>
            <a:ext cx="2409900" cy="2991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t>The Reward</a:t>
            </a:r>
            <a:endParaRPr b="1"/>
          </a:p>
          <a:p>
            <a:pPr marL="0" lvl="0" indent="0" algn="l" rtl="0">
              <a:lnSpc>
                <a:spcPct val="100000"/>
              </a:lnSpc>
              <a:spcBef>
                <a:spcPts val="1200"/>
              </a:spcBef>
              <a:spcAft>
                <a:spcPts val="1200"/>
              </a:spcAft>
              <a:buNone/>
            </a:pPr>
            <a:r>
              <a:rPr lang="en" sz="1400"/>
              <a:t>This final aspect conveys the key message, in this case, the benefits of embracing solar energy, including lower costs, reduced emissions, and a more sustainable energy future, ensuring your presentation remains consistent and compelling.</a:t>
            </a:r>
            <a:endParaRPr sz="1400"/>
          </a:p>
        </p:txBody>
      </p:sp>
      <p:pic>
        <p:nvPicPr>
          <p:cNvPr id="619" name="Google Shape;619;p97"/>
          <p:cNvPicPr preferRelativeResize="0"/>
          <p:nvPr/>
        </p:nvPicPr>
        <p:blipFill>
          <a:blip r:embed="rId3">
            <a:alphaModFix/>
          </a:blip>
          <a:stretch>
            <a:fillRect/>
          </a:stretch>
        </p:blipFill>
        <p:spPr>
          <a:xfrm>
            <a:off x="3585426" y="1278925"/>
            <a:ext cx="593676" cy="593676"/>
          </a:xfrm>
          <a:prstGeom prst="rect">
            <a:avLst/>
          </a:prstGeom>
          <a:noFill/>
          <a:ln>
            <a:noFill/>
          </a:ln>
        </p:spPr>
      </p:pic>
      <p:pic>
        <p:nvPicPr>
          <p:cNvPr id="620" name="Google Shape;620;p97"/>
          <p:cNvPicPr preferRelativeResize="0"/>
          <p:nvPr/>
        </p:nvPicPr>
        <p:blipFill>
          <a:blip r:embed="rId4">
            <a:alphaModFix/>
          </a:blip>
          <a:stretch>
            <a:fillRect/>
          </a:stretch>
        </p:blipFill>
        <p:spPr>
          <a:xfrm>
            <a:off x="557375" y="1340100"/>
            <a:ext cx="532500" cy="532500"/>
          </a:xfrm>
          <a:prstGeom prst="rect">
            <a:avLst/>
          </a:prstGeom>
          <a:noFill/>
          <a:ln>
            <a:noFill/>
          </a:ln>
        </p:spPr>
      </p:pic>
      <p:pic>
        <p:nvPicPr>
          <p:cNvPr id="621" name="Google Shape;621;p97"/>
          <p:cNvPicPr preferRelativeResize="0"/>
          <p:nvPr/>
        </p:nvPicPr>
        <p:blipFill>
          <a:blip r:embed="rId5">
            <a:alphaModFix/>
          </a:blip>
          <a:stretch>
            <a:fillRect/>
          </a:stretch>
        </p:blipFill>
        <p:spPr>
          <a:xfrm>
            <a:off x="6385300" y="1340100"/>
            <a:ext cx="532500" cy="53250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98"/>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Resources</a:t>
            </a:r>
            <a:endParaRPr/>
          </a:p>
        </p:txBody>
      </p:sp>
      <p:sp>
        <p:nvSpPr>
          <p:cNvPr id="627" name="Google Shape;627;p98"/>
          <p:cNvSpPr txBox="1">
            <a:spLocks noGrp="1"/>
          </p:cNvSpPr>
          <p:nvPr>
            <p:ph type="body" idx="1"/>
          </p:nvPr>
        </p:nvSpPr>
        <p:spPr>
          <a:xfrm>
            <a:off x="441850" y="1234200"/>
            <a:ext cx="8237700" cy="3153300"/>
          </a:xfrm>
          <a:prstGeom prst="rect">
            <a:avLst/>
          </a:prstGeom>
        </p:spPr>
        <p:txBody>
          <a:bodyPr spcFirstLastPara="1" wrap="square" lIns="91425" tIns="91425" rIns="91425" bIns="91425" anchor="t" anchorCtr="0">
            <a:noAutofit/>
          </a:bodyPr>
          <a:lstStyle/>
          <a:p>
            <a:pPr marL="0" lvl="0" indent="0" algn="l" rtl="0">
              <a:lnSpc>
                <a:spcPct val="138000"/>
              </a:lnSpc>
              <a:spcBef>
                <a:spcPts val="0"/>
              </a:spcBef>
              <a:spcAft>
                <a:spcPts val="0"/>
              </a:spcAft>
              <a:buNone/>
            </a:pPr>
            <a:r>
              <a:rPr lang="en" sz="1400"/>
              <a:t>The Importance of Storytelling in Startup Pitches - </a:t>
            </a:r>
            <a:r>
              <a:rPr lang="en" sz="1400" u="sng">
                <a:solidFill>
                  <a:schemeClr val="hlink"/>
                </a:solidFill>
                <a:hlinkClick r:id="rId3"/>
              </a:rPr>
              <a:t>https://www.linkedin.com/pulse/importance-storytelling-startup-pitches-wande-adams/</a:t>
            </a:r>
            <a:endParaRPr sz="1400"/>
          </a:p>
          <a:p>
            <a:pPr marL="0" lvl="0" indent="0" algn="l" rtl="0">
              <a:lnSpc>
                <a:spcPct val="138000"/>
              </a:lnSpc>
              <a:spcBef>
                <a:spcPts val="1600"/>
              </a:spcBef>
              <a:spcAft>
                <a:spcPts val="0"/>
              </a:spcAft>
              <a:buNone/>
            </a:pPr>
            <a:r>
              <a:rPr lang="en" sz="1400"/>
              <a:t>Storytelling Techniques to Supercharge Your Pitch - </a:t>
            </a:r>
            <a:r>
              <a:rPr lang="en" sz="1400" u="sng">
                <a:solidFill>
                  <a:schemeClr val="hlink"/>
                </a:solidFill>
                <a:hlinkClick r:id="rId4"/>
              </a:rPr>
              <a:t>https://www.startupindia.gov.in/bodo/content/sih/en/bloglist/blogs/7-storytelling-techniques-to-supercharge-your-pitch.html</a:t>
            </a:r>
            <a:endParaRPr sz="1400"/>
          </a:p>
          <a:p>
            <a:pPr marL="0" lvl="0" indent="0" algn="l" rtl="0">
              <a:lnSpc>
                <a:spcPct val="138000"/>
              </a:lnSpc>
              <a:spcBef>
                <a:spcPts val="1600"/>
              </a:spcBef>
              <a:spcAft>
                <a:spcPts val="0"/>
              </a:spcAft>
              <a:buNone/>
            </a:pPr>
            <a:r>
              <a:rPr lang="en" sz="1400"/>
              <a:t>Empower Your Audience with the Hero’s Journey Approach - </a:t>
            </a:r>
            <a:r>
              <a:rPr lang="en" sz="1400" u="sng">
                <a:solidFill>
                  <a:schemeClr val="hlink"/>
                </a:solidFill>
                <a:hlinkClick r:id="rId5"/>
              </a:rPr>
              <a:t>https://highspark.co/the-heros-journey/</a:t>
            </a:r>
            <a:endParaRPr sz="1400"/>
          </a:p>
          <a:p>
            <a:pPr marL="0" lvl="0" indent="0" algn="l" rtl="0">
              <a:lnSpc>
                <a:spcPct val="138000"/>
              </a:lnSpc>
              <a:spcBef>
                <a:spcPts val="1600"/>
              </a:spcBef>
              <a:spcAft>
                <a:spcPts val="1600"/>
              </a:spcAft>
              <a:buNone/>
            </a:pPr>
            <a:r>
              <a:rPr lang="en" sz="1400"/>
              <a:t>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54"/>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Audience</a:t>
            </a:r>
            <a:endParaRPr/>
          </a:p>
        </p:txBody>
      </p:sp>
      <p:sp>
        <p:nvSpPr>
          <p:cNvPr id="305" name="Google Shape;305;p54"/>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Investors</a:t>
            </a:r>
            <a:endParaRPr/>
          </a:p>
          <a:p>
            <a:pPr marL="457200" lvl="0" indent="-342900" algn="l" rtl="0">
              <a:spcBef>
                <a:spcPts val="0"/>
              </a:spcBef>
              <a:spcAft>
                <a:spcPts val="0"/>
              </a:spcAft>
              <a:buSzPts val="1800"/>
              <a:buChar char="●"/>
            </a:pPr>
            <a:r>
              <a:rPr lang="en"/>
              <a:t>Customers</a:t>
            </a:r>
            <a:endParaRPr/>
          </a:p>
          <a:p>
            <a:pPr marL="457200" lvl="0" indent="-342900" algn="l" rtl="0">
              <a:spcBef>
                <a:spcPts val="0"/>
              </a:spcBef>
              <a:spcAft>
                <a:spcPts val="0"/>
              </a:spcAft>
              <a:buSzPts val="1800"/>
              <a:buChar char="●"/>
            </a:pPr>
            <a:r>
              <a:rPr lang="en"/>
              <a:t>Partners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99"/>
          <p:cNvSpPr txBox="1">
            <a:spLocks noGrp="1"/>
          </p:cNvSpPr>
          <p:nvPr>
            <p:ph type="title"/>
          </p:nvPr>
        </p:nvSpPr>
        <p:spPr>
          <a:xfrm>
            <a:off x="551375" y="1772850"/>
            <a:ext cx="4555800" cy="159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Visual Elements</a:t>
            </a:r>
            <a:endParaRPr sz="30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100"/>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it important?</a:t>
            </a:r>
            <a:endParaRPr/>
          </a:p>
        </p:txBody>
      </p:sp>
      <p:sp>
        <p:nvSpPr>
          <p:cNvPr id="638" name="Google Shape;638;p100"/>
          <p:cNvSpPr txBox="1">
            <a:spLocks noGrp="1"/>
          </p:cNvSpPr>
          <p:nvPr>
            <p:ph type="body" idx="1"/>
          </p:nvPr>
        </p:nvSpPr>
        <p:spPr>
          <a:xfrm>
            <a:off x="441850" y="1426725"/>
            <a:ext cx="3966900" cy="2798400"/>
          </a:xfrm>
          <a:prstGeom prst="rect">
            <a:avLst/>
          </a:prstGeom>
        </p:spPr>
        <p:txBody>
          <a:bodyPr spcFirstLastPara="1" wrap="square" lIns="91425" tIns="91425" rIns="91425" bIns="91425" anchor="t" anchorCtr="0">
            <a:normAutofit/>
          </a:bodyPr>
          <a:lstStyle/>
          <a:p>
            <a:pPr marL="457200" lvl="0" indent="-349250" algn="l" rtl="0">
              <a:spcBef>
                <a:spcPts val="0"/>
              </a:spcBef>
              <a:spcAft>
                <a:spcPts val="0"/>
              </a:spcAft>
              <a:buSzPts val="1900"/>
              <a:buChar char="●"/>
            </a:pPr>
            <a:r>
              <a:rPr lang="en" sz="1900"/>
              <a:t>Enhance understanding</a:t>
            </a:r>
            <a:endParaRPr sz="1900"/>
          </a:p>
          <a:p>
            <a:pPr marL="457200" lvl="0" indent="-349250" algn="l" rtl="0">
              <a:spcBef>
                <a:spcPts val="0"/>
              </a:spcBef>
              <a:spcAft>
                <a:spcPts val="0"/>
              </a:spcAft>
              <a:buSzPts val="1900"/>
              <a:buChar char="●"/>
            </a:pPr>
            <a:r>
              <a:rPr lang="en" sz="1900"/>
              <a:t>Increase engagement</a:t>
            </a:r>
            <a:endParaRPr sz="1900"/>
          </a:p>
          <a:p>
            <a:pPr marL="457200" lvl="0" indent="-349250" algn="l" rtl="0">
              <a:spcBef>
                <a:spcPts val="0"/>
              </a:spcBef>
              <a:spcAft>
                <a:spcPts val="0"/>
              </a:spcAft>
              <a:buSzPts val="1900"/>
              <a:buChar char="●"/>
            </a:pPr>
            <a:r>
              <a:rPr lang="en" sz="1900"/>
              <a:t>Aid memory retention</a:t>
            </a:r>
            <a:endParaRPr sz="1900"/>
          </a:p>
          <a:p>
            <a:pPr marL="457200" lvl="0" indent="-349250" algn="l" rtl="0">
              <a:spcBef>
                <a:spcPts val="0"/>
              </a:spcBef>
              <a:spcAft>
                <a:spcPts val="0"/>
              </a:spcAft>
              <a:buSzPts val="1900"/>
              <a:buChar char="●"/>
            </a:pPr>
            <a:r>
              <a:rPr lang="en" sz="1900"/>
              <a:t>Emphasize key points</a:t>
            </a:r>
            <a:endParaRPr sz="1900"/>
          </a:p>
          <a:p>
            <a:pPr marL="457200" lvl="0" indent="-349250" algn="l" rtl="0">
              <a:spcBef>
                <a:spcPts val="0"/>
              </a:spcBef>
              <a:spcAft>
                <a:spcPts val="0"/>
              </a:spcAft>
              <a:buSzPts val="1900"/>
              <a:buChar char="●"/>
            </a:pPr>
            <a:r>
              <a:rPr lang="en" sz="1900"/>
              <a:t>Support storytelling</a:t>
            </a:r>
            <a:endParaRPr sz="1900"/>
          </a:p>
        </p:txBody>
      </p:sp>
      <p:sp>
        <p:nvSpPr>
          <p:cNvPr id="639" name="Google Shape;639;p100"/>
          <p:cNvSpPr txBox="1">
            <a:spLocks noGrp="1"/>
          </p:cNvSpPr>
          <p:nvPr>
            <p:ph type="body" idx="1"/>
          </p:nvPr>
        </p:nvSpPr>
        <p:spPr>
          <a:xfrm>
            <a:off x="4408750" y="1426725"/>
            <a:ext cx="3966900" cy="2798400"/>
          </a:xfrm>
          <a:prstGeom prst="rect">
            <a:avLst/>
          </a:prstGeom>
        </p:spPr>
        <p:txBody>
          <a:bodyPr spcFirstLastPara="1" wrap="square" lIns="91425" tIns="91425" rIns="91425" bIns="91425" anchor="t" anchorCtr="0">
            <a:normAutofit/>
          </a:bodyPr>
          <a:lstStyle/>
          <a:p>
            <a:pPr marL="457200" lvl="0" indent="-349250" algn="l" rtl="0">
              <a:spcBef>
                <a:spcPts val="0"/>
              </a:spcBef>
              <a:spcAft>
                <a:spcPts val="0"/>
              </a:spcAft>
              <a:buSzPts val="1900"/>
              <a:buChar char="●"/>
            </a:pPr>
            <a:r>
              <a:rPr lang="en" sz="1900"/>
              <a:t>Simplify data visualization</a:t>
            </a:r>
            <a:endParaRPr sz="1900"/>
          </a:p>
          <a:p>
            <a:pPr marL="457200" lvl="0" indent="-349250" algn="l" rtl="0">
              <a:spcBef>
                <a:spcPts val="0"/>
              </a:spcBef>
              <a:spcAft>
                <a:spcPts val="0"/>
              </a:spcAft>
              <a:buSzPts val="1900"/>
              <a:buChar char="●"/>
            </a:pPr>
            <a:r>
              <a:rPr lang="en" sz="1900"/>
              <a:t>Convey professionalism</a:t>
            </a:r>
            <a:endParaRPr sz="1900"/>
          </a:p>
          <a:p>
            <a:pPr marL="457200" lvl="0" indent="-349250" algn="l" rtl="0">
              <a:spcBef>
                <a:spcPts val="0"/>
              </a:spcBef>
              <a:spcAft>
                <a:spcPts val="0"/>
              </a:spcAft>
              <a:buSzPts val="1900"/>
              <a:buChar char="●"/>
            </a:pPr>
            <a:r>
              <a:rPr lang="en" sz="1900"/>
              <a:t>Provide clarity and simplicity</a:t>
            </a:r>
            <a:endParaRPr sz="1900"/>
          </a:p>
          <a:p>
            <a:pPr marL="457200" lvl="0" indent="-349250" algn="l" rtl="0">
              <a:spcBef>
                <a:spcPts val="0"/>
              </a:spcBef>
              <a:spcAft>
                <a:spcPts val="0"/>
              </a:spcAft>
              <a:buSzPts val="1900"/>
              <a:buChar char="●"/>
            </a:pPr>
            <a:r>
              <a:rPr lang="en" sz="1900"/>
              <a:t>Reinforce branding and identity</a:t>
            </a:r>
            <a:endParaRPr sz="1900"/>
          </a:p>
          <a:p>
            <a:pPr marL="0" lvl="0" indent="0" algn="l" rtl="0">
              <a:spcBef>
                <a:spcPts val="0"/>
              </a:spcBef>
              <a:spcAft>
                <a:spcPts val="0"/>
              </a:spcAft>
              <a:buNone/>
            </a:pPr>
            <a:endParaRPr sz="19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101"/>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Effective design and content for pitch decks</a:t>
            </a:r>
            <a:endParaRPr/>
          </a:p>
        </p:txBody>
      </p:sp>
      <p:sp>
        <p:nvSpPr>
          <p:cNvPr id="645" name="Google Shape;645;p101"/>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457200" lvl="0" indent="-393700" algn="l" rtl="0">
              <a:spcBef>
                <a:spcPts val="0"/>
              </a:spcBef>
              <a:spcAft>
                <a:spcPts val="0"/>
              </a:spcAft>
              <a:buSzPts val="2600"/>
              <a:buAutoNum type="arabicPeriod"/>
            </a:pPr>
            <a:r>
              <a:rPr lang="en" sz="3100" b="1">
                <a:solidFill>
                  <a:srgbClr val="FF6600"/>
                </a:solidFill>
              </a:rPr>
              <a:t>R</a:t>
            </a:r>
            <a:r>
              <a:rPr lang="en" sz="3100"/>
              <a:t>eadability</a:t>
            </a:r>
            <a:endParaRPr sz="3100"/>
          </a:p>
          <a:p>
            <a:pPr marL="457200" lvl="0" indent="-393700" algn="l" rtl="0">
              <a:spcBef>
                <a:spcPts val="0"/>
              </a:spcBef>
              <a:spcAft>
                <a:spcPts val="0"/>
              </a:spcAft>
              <a:buSzPts val="2600"/>
              <a:buAutoNum type="arabicPeriod"/>
            </a:pPr>
            <a:r>
              <a:rPr lang="en" sz="3100" b="1">
                <a:solidFill>
                  <a:srgbClr val="FF6600"/>
                </a:solidFill>
              </a:rPr>
              <a:t>P</a:t>
            </a:r>
            <a:r>
              <a:rPr lang="en" sz="3100"/>
              <a:t>resentation</a:t>
            </a:r>
            <a:endParaRPr sz="3100"/>
          </a:p>
          <a:p>
            <a:pPr marL="457200" lvl="0" indent="-393700" algn="l" rtl="0">
              <a:spcBef>
                <a:spcPts val="0"/>
              </a:spcBef>
              <a:spcAft>
                <a:spcPts val="0"/>
              </a:spcAft>
              <a:buSzPts val="2600"/>
              <a:buAutoNum type="arabicPeriod"/>
            </a:pPr>
            <a:r>
              <a:rPr lang="en" sz="3100" b="1">
                <a:solidFill>
                  <a:srgbClr val="FF6600"/>
                </a:solidFill>
              </a:rPr>
              <a:t>C</a:t>
            </a:r>
            <a:r>
              <a:rPr lang="en" sz="3100"/>
              <a:t>onsistency</a:t>
            </a:r>
            <a:endParaRPr sz="3100"/>
          </a:p>
          <a:p>
            <a:pPr marL="457200" lvl="0" indent="-393700" algn="l" rtl="0">
              <a:spcBef>
                <a:spcPts val="0"/>
              </a:spcBef>
              <a:spcAft>
                <a:spcPts val="0"/>
              </a:spcAft>
              <a:buSzPts val="2600"/>
              <a:buAutoNum type="arabicPeriod"/>
            </a:pPr>
            <a:r>
              <a:rPr lang="en" sz="3100" b="1">
                <a:solidFill>
                  <a:srgbClr val="FF6600"/>
                </a:solidFill>
              </a:rPr>
              <a:t>C</a:t>
            </a:r>
            <a:r>
              <a:rPr lang="en" sz="3100"/>
              <a:t>ontext</a:t>
            </a:r>
            <a:endParaRPr sz="310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102"/>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Readability</a:t>
            </a:r>
            <a:endParaRPr/>
          </a:p>
        </p:txBody>
      </p:sp>
      <p:sp>
        <p:nvSpPr>
          <p:cNvPr id="651" name="Google Shape;651;p102"/>
          <p:cNvSpPr txBox="1">
            <a:spLocks noGrp="1"/>
          </p:cNvSpPr>
          <p:nvPr>
            <p:ph type="body" idx="1"/>
          </p:nvPr>
        </p:nvSpPr>
        <p:spPr>
          <a:xfrm>
            <a:off x="441850" y="1426725"/>
            <a:ext cx="8030700" cy="1686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Readability of a presentation, or specific slide, refers to how easily the audience can understand and engage with the content on the slides, typically influenced by factors like text size, font choice, color contrast, and slide design.</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6" name="Google Shape;656;p103"/>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Tips for designing readable presentations</a:t>
            </a:r>
            <a:endParaRPr/>
          </a:p>
        </p:txBody>
      </p:sp>
      <p:sp>
        <p:nvSpPr>
          <p:cNvPr id="657" name="Google Shape;657;p103"/>
          <p:cNvSpPr txBox="1">
            <a:spLocks noGrp="1"/>
          </p:cNvSpPr>
          <p:nvPr>
            <p:ph type="body" idx="1"/>
          </p:nvPr>
        </p:nvSpPr>
        <p:spPr>
          <a:xfrm>
            <a:off x="441850" y="1426725"/>
            <a:ext cx="8030700" cy="2992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b="1"/>
              <a:t>Tip 1: White space is your friend</a:t>
            </a:r>
            <a:endParaRPr b="1"/>
          </a:p>
          <a:p>
            <a:pPr marL="457200" lvl="0" indent="0" algn="l" rtl="0">
              <a:spcBef>
                <a:spcPts val="1200"/>
              </a:spcBef>
              <a:spcAft>
                <a:spcPts val="0"/>
              </a:spcAft>
              <a:buNone/>
            </a:pPr>
            <a:r>
              <a:rPr lang="en"/>
              <a:t>Make sure there is enough margin around your text to keep it from feeling cramped.</a:t>
            </a:r>
            <a:br>
              <a:rPr lang="en"/>
            </a:br>
            <a:endParaRPr/>
          </a:p>
          <a:p>
            <a:pPr marL="0" lvl="0" indent="0" algn="l" rtl="0">
              <a:spcBef>
                <a:spcPts val="1200"/>
              </a:spcBef>
              <a:spcAft>
                <a:spcPts val="0"/>
              </a:spcAft>
              <a:buNone/>
            </a:pPr>
            <a:r>
              <a:rPr lang="en" b="1"/>
              <a:t>Tip 2: When writing, try to be clear and concise</a:t>
            </a:r>
            <a:endParaRPr b="1"/>
          </a:p>
          <a:p>
            <a:pPr marL="457200" lvl="0" indent="0" algn="l" rtl="0">
              <a:spcBef>
                <a:spcPts val="1200"/>
              </a:spcBef>
              <a:spcAft>
                <a:spcPts val="1200"/>
              </a:spcAft>
              <a:buNone/>
            </a:pPr>
            <a:r>
              <a:rPr lang="en"/>
              <a:t>Huge blocks of texts can be intimidating. If you're writing paragraphs, limit it to 12 words per line for optimum readability (reading a long line of text causes fatigue).</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pic>
        <p:nvPicPr>
          <p:cNvPr id="662" name="Google Shape;662;p104"/>
          <p:cNvPicPr preferRelativeResize="0"/>
          <p:nvPr/>
        </p:nvPicPr>
        <p:blipFill rotWithShape="1">
          <a:blip r:embed="rId3">
            <a:alphaModFix/>
          </a:blip>
          <a:srcRect l="17146" t="27642" r="17336" b="8869"/>
          <a:stretch/>
        </p:blipFill>
        <p:spPr>
          <a:xfrm>
            <a:off x="4703575" y="1628188"/>
            <a:ext cx="4194401" cy="2540272"/>
          </a:xfrm>
          <a:prstGeom prst="rect">
            <a:avLst/>
          </a:prstGeom>
          <a:noFill/>
          <a:ln>
            <a:noFill/>
          </a:ln>
        </p:spPr>
      </p:pic>
      <p:pic>
        <p:nvPicPr>
          <p:cNvPr id="663" name="Google Shape;663;p104"/>
          <p:cNvPicPr preferRelativeResize="0"/>
          <p:nvPr/>
        </p:nvPicPr>
        <p:blipFill rotWithShape="1">
          <a:blip r:embed="rId4">
            <a:alphaModFix/>
          </a:blip>
          <a:srcRect l="17417" t="28251" r="17227" b="8827"/>
          <a:stretch/>
        </p:blipFill>
        <p:spPr>
          <a:xfrm>
            <a:off x="246025" y="1628200"/>
            <a:ext cx="4221660" cy="2540250"/>
          </a:xfrm>
          <a:prstGeom prst="rect">
            <a:avLst/>
          </a:prstGeom>
          <a:noFill/>
          <a:ln>
            <a:noFill/>
          </a:ln>
        </p:spPr>
      </p:pic>
      <p:pic>
        <p:nvPicPr>
          <p:cNvPr id="664" name="Google Shape;664;p104"/>
          <p:cNvPicPr preferRelativeResize="0"/>
          <p:nvPr/>
        </p:nvPicPr>
        <p:blipFill>
          <a:blip r:embed="rId5">
            <a:alphaModFix/>
          </a:blip>
          <a:stretch>
            <a:fillRect/>
          </a:stretch>
        </p:blipFill>
        <p:spPr>
          <a:xfrm>
            <a:off x="2037928" y="735450"/>
            <a:ext cx="637834" cy="637834"/>
          </a:xfrm>
          <a:prstGeom prst="rect">
            <a:avLst/>
          </a:prstGeom>
          <a:noFill/>
          <a:ln>
            <a:noFill/>
          </a:ln>
        </p:spPr>
      </p:pic>
      <p:pic>
        <p:nvPicPr>
          <p:cNvPr id="665" name="Google Shape;665;p104"/>
          <p:cNvPicPr preferRelativeResize="0"/>
          <p:nvPr/>
        </p:nvPicPr>
        <p:blipFill>
          <a:blip r:embed="rId6">
            <a:alphaModFix/>
          </a:blip>
          <a:stretch>
            <a:fillRect/>
          </a:stretch>
        </p:blipFill>
        <p:spPr>
          <a:xfrm>
            <a:off x="6548300" y="735450"/>
            <a:ext cx="637834" cy="637834"/>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105"/>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Tips for designing readable presentations</a:t>
            </a:r>
            <a:endParaRPr/>
          </a:p>
        </p:txBody>
      </p:sp>
      <p:sp>
        <p:nvSpPr>
          <p:cNvPr id="671" name="Google Shape;671;p105"/>
          <p:cNvSpPr txBox="1">
            <a:spLocks noGrp="1"/>
          </p:cNvSpPr>
          <p:nvPr>
            <p:ph type="body" idx="1"/>
          </p:nvPr>
        </p:nvSpPr>
        <p:spPr>
          <a:xfrm>
            <a:off x="441850" y="1426725"/>
            <a:ext cx="8030700" cy="2992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Tip 3: Pay attention to height</a:t>
            </a:r>
            <a:endParaRPr b="1"/>
          </a:p>
          <a:p>
            <a:pPr marL="457200" lvl="0" indent="0" algn="l" rtl="0">
              <a:spcBef>
                <a:spcPts val="1200"/>
              </a:spcBef>
              <a:spcAft>
                <a:spcPts val="0"/>
              </a:spcAft>
              <a:buNone/>
            </a:pPr>
            <a:r>
              <a:rPr lang="en"/>
              <a:t>Typefaces with higher x-heights are much easier to read, especially at smaller sizes.</a:t>
            </a:r>
            <a:br>
              <a:rPr lang="en"/>
            </a:br>
            <a:endParaRPr/>
          </a:p>
          <a:p>
            <a:pPr marL="0" lvl="0" indent="0" algn="l" rtl="0">
              <a:spcBef>
                <a:spcPts val="1200"/>
              </a:spcBef>
              <a:spcAft>
                <a:spcPts val="0"/>
              </a:spcAft>
              <a:buNone/>
            </a:pPr>
            <a:r>
              <a:rPr lang="en" b="1"/>
              <a:t>Tip 4: Proper line-height is also important</a:t>
            </a:r>
            <a:endParaRPr b="1"/>
          </a:p>
          <a:p>
            <a:pPr marL="457200" lvl="0" indent="0" algn="l" rtl="0">
              <a:spcBef>
                <a:spcPts val="1200"/>
              </a:spcBef>
              <a:spcAft>
                <a:spcPts val="1200"/>
              </a:spcAft>
              <a:buNone/>
            </a:pPr>
            <a:r>
              <a:rPr lang="en"/>
              <a:t>Too tight makes it hard to read/claustrophobic. Too loose makes it feel like the paragraph is no longer a cohesive unit.</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pic>
        <p:nvPicPr>
          <p:cNvPr id="676" name="Google Shape;676;p106"/>
          <p:cNvPicPr preferRelativeResize="0"/>
          <p:nvPr/>
        </p:nvPicPr>
        <p:blipFill rotWithShape="1">
          <a:blip r:embed="rId3">
            <a:alphaModFix/>
          </a:blip>
          <a:srcRect l="29990" t="36472" r="27822" b="26333"/>
          <a:stretch/>
        </p:blipFill>
        <p:spPr>
          <a:xfrm>
            <a:off x="4616387" y="1663475"/>
            <a:ext cx="4323476" cy="2382499"/>
          </a:xfrm>
          <a:prstGeom prst="rect">
            <a:avLst/>
          </a:prstGeom>
          <a:noFill/>
          <a:ln w="9525" cap="flat" cmpd="sng">
            <a:solidFill>
              <a:srgbClr val="D9D9D9"/>
            </a:solidFill>
            <a:prstDash val="solid"/>
            <a:round/>
            <a:headEnd type="none" w="sm" len="sm"/>
            <a:tailEnd type="none" w="sm" len="sm"/>
          </a:ln>
        </p:spPr>
      </p:pic>
      <p:pic>
        <p:nvPicPr>
          <p:cNvPr id="677" name="Google Shape;677;p106"/>
          <p:cNvPicPr preferRelativeResize="0"/>
          <p:nvPr/>
        </p:nvPicPr>
        <p:blipFill rotWithShape="1">
          <a:blip r:embed="rId4">
            <a:alphaModFix/>
          </a:blip>
          <a:srcRect l="27856" t="33495" r="27785" b="26066"/>
          <a:stretch/>
        </p:blipFill>
        <p:spPr>
          <a:xfrm>
            <a:off x="204138" y="1663475"/>
            <a:ext cx="4181192" cy="2382499"/>
          </a:xfrm>
          <a:prstGeom prst="rect">
            <a:avLst/>
          </a:prstGeom>
          <a:noFill/>
          <a:ln w="9525" cap="flat" cmpd="sng">
            <a:solidFill>
              <a:srgbClr val="D9D9D9"/>
            </a:solidFill>
            <a:prstDash val="solid"/>
            <a:round/>
            <a:headEnd type="none" w="sm" len="sm"/>
            <a:tailEnd type="none" w="sm" len="sm"/>
          </a:ln>
        </p:spPr>
      </p:pic>
      <p:pic>
        <p:nvPicPr>
          <p:cNvPr id="678" name="Google Shape;678;p106"/>
          <p:cNvPicPr preferRelativeResize="0"/>
          <p:nvPr/>
        </p:nvPicPr>
        <p:blipFill>
          <a:blip r:embed="rId5">
            <a:alphaModFix/>
          </a:blip>
          <a:stretch>
            <a:fillRect/>
          </a:stretch>
        </p:blipFill>
        <p:spPr>
          <a:xfrm>
            <a:off x="1975816" y="776250"/>
            <a:ext cx="637834" cy="637834"/>
          </a:xfrm>
          <a:prstGeom prst="rect">
            <a:avLst/>
          </a:prstGeom>
          <a:noFill/>
          <a:ln>
            <a:noFill/>
          </a:ln>
        </p:spPr>
      </p:pic>
      <p:pic>
        <p:nvPicPr>
          <p:cNvPr id="679" name="Google Shape;679;p106"/>
          <p:cNvPicPr preferRelativeResize="0"/>
          <p:nvPr/>
        </p:nvPicPr>
        <p:blipFill>
          <a:blip r:embed="rId6">
            <a:alphaModFix/>
          </a:blip>
          <a:stretch>
            <a:fillRect/>
          </a:stretch>
        </p:blipFill>
        <p:spPr>
          <a:xfrm>
            <a:off x="6459213" y="776250"/>
            <a:ext cx="637834" cy="637834"/>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107"/>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Remember:</a:t>
            </a:r>
            <a:endParaRPr/>
          </a:p>
        </p:txBody>
      </p:sp>
      <p:sp>
        <p:nvSpPr>
          <p:cNvPr id="685" name="Google Shape;685;p107"/>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Consider various viewing scenarios for your presentation.</a:t>
            </a:r>
            <a:endParaRPr/>
          </a:p>
          <a:p>
            <a:pPr marL="457200" lvl="0" indent="-342900" algn="l" rtl="0">
              <a:spcBef>
                <a:spcPts val="0"/>
              </a:spcBef>
              <a:spcAft>
                <a:spcPts val="0"/>
              </a:spcAft>
              <a:buSzPts val="1800"/>
              <a:buChar char="●"/>
            </a:pPr>
            <a:r>
              <a:rPr lang="en"/>
              <a:t>For internal presentations, focus on layout and structure as they serve as nonverbal, effective communication.</a:t>
            </a:r>
            <a:endParaRPr/>
          </a:p>
          <a:p>
            <a:pPr marL="457200" lvl="0" indent="-342900" algn="l" rtl="0">
              <a:spcBef>
                <a:spcPts val="0"/>
              </a:spcBef>
              <a:spcAft>
                <a:spcPts val="0"/>
              </a:spcAft>
              <a:buSzPts val="1800"/>
              <a:buChar char="●"/>
            </a:pPr>
            <a:r>
              <a:rPr lang="en"/>
              <a:t>For screen-based presentations, focus with a "what you see is what you get" approach.</a:t>
            </a:r>
            <a:endParaRPr/>
          </a:p>
          <a:p>
            <a:pPr marL="457200" lvl="0" indent="-342900" algn="l" rtl="0">
              <a:spcBef>
                <a:spcPts val="0"/>
              </a:spcBef>
              <a:spcAft>
                <a:spcPts val="0"/>
              </a:spcAft>
              <a:buSzPts val="1800"/>
              <a:buChar char="●"/>
            </a:pPr>
            <a:r>
              <a:rPr lang="en"/>
              <a:t>For conference presentations, think about readability from a distance and contrast for clarity.</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108"/>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Presentation</a:t>
            </a:r>
            <a:endParaRPr/>
          </a:p>
        </p:txBody>
      </p:sp>
      <p:sp>
        <p:nvSpPr>
          <p:cNvPr id="691" name="Google Shape;691;p108"/>
          <p:cNvSpPr txBox="1">
            <a:spLocks noGrp="1"/>
          </p:cNvSpPr>
          <p:nvPr>
            <p:ph type="body" idx="1"/>
          </p:nvPr>
        </p:nvSpPr>
        <p:spPr>
          <a:xfrm>
            <a:off x="441850" y="1426725"/>
            <a:ext cx="8030700" cy="2920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Presenting information effectively in pitch decks involves the skillful organization and communication of key ideas, data, and content through a combination of text, visuals, and design to engage and persuade the audience, typically in a concise and compelling manner. </a:t>
            </a:r>
            <a:endParaRPr/>
          </a:p>
          <a:p>
            <a:pPr marL="0" lvl="0" indent="0" algn="l" rtl="0">
              <a:spcBef>
                <a:spcPts val="1200"/>
              </a:spcBef>
              <a:spcAft>
                <a:spcPts val="1200"/>
              </a:spcAft>
              <a:buNone/>
            </a:pPr>
            <a:r>
              <a:rPr lang="en"/>
              <a:t>The goal is to convey the essence of a business proposal or idea clearly and convincingly, often with the aim of securing investment, partnership, or support.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55"/>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Investors</a:t>
            </a:r>
            <a:endParaRPr/>
          </a:p>
        </p:txBody>
      </p:sp>
      <p:pic>
        <p:nvPicPr>
          <p:cNvPr id="311" name="Google Shape;311;p55">
            <a:hlinkClick r:id="rId3"/>
          </p:cNvPr>
          <p:cNvPicPr preferRelativeResize="0"/>
          <p:nvPr/>
        </p:nvPicPr>
        <p:blipFill>
          <a:blip r:embed="rId4">
            <a:alphaModFix/>
          </a:blip>
          <a:stretch>
            <a:fillRect/>
          </a:stretch>
        </p:blipFill>
        <p:spPr>
          <a:xfrm>
            <a:off x="670575" y="1610750"/>
            <a:ext cx="807000" cy="807000"/>
          </a:xfrm>
          <a:prstGeom prst="rect">
            <a:avLst/>
          </a:prstGeom>
          <a:noFill/>
          <a:ln>
            <a:noFill/>
          </a:ln>
        </p:spPr>
      </p:pic>
      <p:sp>
        <p:nvSpPr>
          <p:cNvPr id="312" name="Google Shape;312;p55"/>
          <p:cNvSpPr txBox="1"/>
          <p:nvPr/>
        </p:nvSpPr>
        <p:spPr>
          <a:xfrm>
            <a:off x="1643125" y="1325000"/>
            <a:ext cx="6878100" cy="137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3A3838"/>
                </a:solidFill>
                <a:latin typeface="Archivo"/>
                <a:ea typeface="Archivo"/>
                <a:cs typeface="Archivo"/>
                <a:sym typeface="Archivo"/>
              </a:rPr>
              <a:t> Investors are typically driven by financial returns. They want to know about the profitability and scalability of your idea, market opportunities, potential risks, and your strategies for generating revenue.</a:t>
            </a:r>
            <a:endParaRPr sz="2000">
              <a:solidFill>
                <a:srgbClr val="3A3838"/>
              </a:solidFill>
              <a:latin typeface="Archivo"/>
              <a:ea typeface="Archivo"/>
              <a:cs typeface="Archivo"/>
              <a:sym typeface="Archivo"/>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109"/>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Tips for presenting information effectively</a:t>
            </a: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sp>
        <p:nvSpPr>
          <p:cNvPr id="697" name="Google Shape;697;p109"/>
          <p:cNvSpPr txBox="1">
            <a:spLocks noGrp="1"/>
          </p:cNvSpPr>
          <p:nvPr>
            <p:ph type="body" idx="1"/>
          </p:nvPr>
        </p:nvSpPr>
        <p:spPr>
          <a:xfrm>
            <a:off x="441850" y="1426725"/>
            <a:ext cx="8030700" cy="2992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Tip 1: Use the rule of 3's when organizing information on a slide</a:t>
            </a:r>
            <a:endParaRPr b="1"/>
          </a:p>
          <a:p>
            <a:pPr marL="457200" lvl="0" indent="0" algn="l" rtl="0">
              <a:spcBef>
                <a:spcPts val="1200"/>
              </a:spcBef>
              <a:spcAft>
                <a:spcPts val="1200"/>
              </a:spcAft>
              <a:buNone/>
            </a:pPr>
            <a:r>
              <a:rPr lang="en"/>
              <a:t>You can easily turn a cramped slide of text into a well-organized visual simply by breaking apart the information into three main points.</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pic>
        <p:nvPicPr>
          <p:cNvPr id="702" name="Google Shape;702;p110"/>
          <p:cNvPicPr preferRelativeResize="0"/>
          <p:nvPr/>
        </p:nvPicPr>
        <p:blipFill rotWithShape="1">
          <a:blip r:embed="rId3">
            <a:alphaModFix/>
          </a:blip>
          <a:srcRect l="28772" t="34289" r="28882" b="25288"/>
          <a:stretch/>
        </p:blipFill>
        <p:spPr>
          <a:xfrm>
            <a:off x="296875" y="1621225"/>
            <a:ext cx="4135900" cy="2512998"/>
          </a:xfrm>
          <a:prstGeom prst="rect">
            <a:avLst/>
          </a:prstGeom>
          <a:noFill/>
          <a:ln w="9525" cap="flat" cmpd="sng">
            <a:solidFill>
              <a:srgbClr val="D9D9D9"/>
            </a:solidFill>
            <a:prstDash val="solid"/>
            <a:round/>
            <a:headEnd type="none" w="sm" len="sm"/>
            <a:tailEnd type="none" w="sm" len="sm"/>
          </a:ln>
        </p:spPr>
      </p:pic>
      <p:pic>
        <p:nvPicPr>
          <p:cNvPr id="703" name="Google Shape;703;p110"/>
          <p:cNvPicPr preferRelativeResize="0"/>
          <p:nvPr/>
        </p:nvPicPr>
        <p:blipFill rotWithShape="1">
          <a:blip r:embed="rId4">
            <a:alphaModFix/>
          </a:blip>
          <a:srcRect l="28864" t="34300" r="27918" b="25273"/>
          <a:stretch/>
        </p:blipFill>
        <p:spPr>
          <a:xfrm>
            <a:off x="4626185" y="1621225"/>
            <a:ext cx="4220938" cy="2512998"/>
          </a:xfrm>
          <a:prstGeom prst="rect">
            <a:avLst/>
          </a:prstGeom>
          <a:noFill/>
          <a:ln w="9525" cap="flat" cmpd="sng">
            <a:solidFill>
              <a:srgbClr val="D9D9D9"/>
            </a:solidFill>
            <a:prstDash val="solid"/>
            <a:round/>
            <a:headEnd type="none" w="sm" len="sm"/>
            <a:tailEnd type="none" w="sm" len="sm"/>
          </a:ln>
        </p:spPr>
      </p:pic>
      <p:pic>
        <p:nvPicPr>
          <p:cNvPr id="704" name="Google Shape;704;p110"/>
          <p:cNvPicPr preferRelativeResize="0"/>
          <p:nvPr/>
        </p:nvPicPr>
        <p:blipFill>
          <a:blip r:embed="rId5">
            <a:alphaModFix/>
          </a:blip>
          <a:stretch>
            <a:fillRect/>
          </a:stretch>
        </p:blipFill>
        <p:spPr>
          <a:xfrm>
            <a:off x="2045903" y="776250"/>
            <a:ext cx="637834" cy="637834"/>
          </a:xfrm>
          <a:prstGeom prst="rect">
            <a:avLst/>
          </a:prstGeom>
          <a:noFill/>
          <a:ln>
            <a:noFill/>
          </a:ln>
        </p:spPr>
      </p:pic>
      <p:pic>
        <p:nvPicPr>
          <p:cNvPr id="705" name="Google Shape;705;p110"/>
          <p:cNvPicPr preferRelativeResize="0"/>
          <p:nvPr/>
        </p:nvPicPr>
        <p:blipFill>
          <a:blip r:embed="rId6">
            <a:alphaModFix/>
          </a:blip>
          <a:stretch>
            <a:fillRect/>
          </a:stretch>
        </p:blipFill>
        <p:spPr>
          <a:xfrm>
            <a:off x="6417725" y="776250"/>
            <a:ext cx="637834" cy="637834"/>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111"/>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Tips for presenting information effectively</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711" name="Google Shape;711;p111"/>
          <p:cNvSpPr txBox="1">
            <a:spLocks noGrp="1"/>
          </p:cNvSpPr>
          <p:nvPr>
            <p:ph type="body" idx="1"/>
          </p:nvPr>
        </p:nvSpPr>
        <p:spPr>
          <a:xfrm>
            <a:off x="441850" y="1426725"/>
            <a:ext cx="8030700" cy="2992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Tip 2: Use emphasis and hierarchy for the most important points</a:t>
            </a:r>
            <a:endParaRPr b="1"/>
          </a:p>
          <a:p>
            <a:pPr marL="457200" lvl="0" indent="0" algn="l" rtl="0">
              <a:spcBef>
                <a:spcPts val="1200"/>
              </a:spcBef>
              <a:spcAft>
                <a:spcPts val="1200"/>
              </a:spcAft>
              <a:buNone/>
            </a:pPr>
            <a:r>
              <a:rPr lang="en"/>
              <a:t>Visually highlight points you definitely don’t want your viewers to miss – by enlarging the font size, making it a different color, or bolding it.</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pic>
        <p:nvPicPr>
          <p:cNvPr id="716" name="Google Shape;716;p112"/>
          <p:cNvPicPr preferRelativeResize="0"/>
          <p:nvPr/>
        </p:nvPicPr>
        <p:blipFill>
          <a:blip r:embed="rId3">
            <a:alphaModFix/>
          </a:blip>
          <a:stretch>
            <a:fillRect/>
          </a:stretch>
        </p:blipFill>
        <p:spPr>
          <a:xfrm>
            <a:off x="2045903" y="776250"/>
            <a:ext cx="637834" cy="637834"/>
          </a:xfrm>
          <a:prstGeom prst="rect">
            <a:avLst/>
          </a:prstGeom>
          <a:noFill/>
          <a:ln>
            <a:noFill/>
          </a:ln>
        </p:spPr>
      </p:pic>
      <p:pic>
        <p:nvPicPr>
          <p:cNvPr id="717" name="Google Shape;717;p112"/>
          <p:cNvPicPr preferRelativeResize="0"/>
          <p:nvPr/>
        </p:nvPicPr>
        <p:blipFill>
          <a:blip r:embed="rId4">
            <a:alphaModFix/>
          </a:blip>
          <a:stretch>
            <a:fillRect/>
          </a:stretch>
        </p:blipFill>
        <p:spPr>
          <a:xfrm>
            <a:off x="6417725" y="776250"/>
            <a:ext cx="637834" cy="637834"/>
          </a:xfrm>
          <a:prstGeom prst="rect">
            <a:avLst/>
          </a:prstGeom>
          <a:noFill/>
          <a:ln>
            <a:noFill/>
          </a:ln>
        </p:spPr>
      </p:pic>
      <p:pic>
        <p:nvPicPr>
          <p:cNvPr id="718" name="Google Shape;718;p112"/>
          <p:cNvPicPr preferRelativeResize="0"/>
          <p:nvPr/>
        </p:nvPicPr>
        <p:blipFill rotWithShape="1">
          <a:blip r:embed="rId5">
            <a:alphaModFix/>
          </a:blip>
          <a:srcRect l="17109" t="25667" r="17234" b="10180"/>
          <a:stretch/>
        </p:blipFill>
        <p:spPr>
          <a:xfrm>
            <a:off x="273575" y="1702275"/>
            <a:ext cx="4220948" cy="2577818"/>
          </a:xfrm>
          <a:prstGeom prst="rect">
            <a:avLst/>
          </a:prstGeom>
          <a:noFill/>
          <a:ln w="9525" cap="flat" cmpd="sng">
            <a:solidFill>
              <a:srgbClr val="D9D9D9"/>
            </a:solidFill>
            <a:prstDash val="solid"/>
            <a:round/>
            <a:headEnd type="none" w="sm" len="sm"/>
            <a:tailEnd type="none" w="sm" len="sm"/>
          </a:ln>
        </p:spPr>
      </p:pic>
      <p:pic>
        <p:nvPicPr>
          <p:cNvPr id="719" name="Google Shape;719;p112"/>
          <p:cNvPicPr preferRelativeResize="0"/>
          <p:nvPr/>
        </p:nvPicPr>
        <p:blipFill rotWithShape="1">
          <a:blip r:embed="rId6">
            <a:alphaModFix/>
          </a:blip>
          <a:srcRect l="17680" t="25531" r="17342" b="10656"/>
          <a:stretch/>
        </p:blipFill>
        <p:spPr>
          <a:xfrm>
            <a:off x="4691575" y="1702275"/>
            <a:ext cx="4170276" cy="2559526"/>
          </a:xfrm>
          <a:prstGeom prst="rect">
            <a:avLst/>
          </a:prstGeom>
          <a:noFill/>
          <a:ln w="9525" cap="flat" cmpd="sng">
            <a:solidFill>
              <a:srgbClr val="D9D9D9"/>
            </a:solidFill>
            <a:prstDash val="solid"/>
            <a:round/>
            <a:headEnd type="none" w="sm" len="sm"/>
            <a:tailEnd type="none" w="sm" len="sm"/>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113"/>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Tips for presenting information effectively</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725" name="Google Shape;725;p113"/>
          <p:cNvSpPr txBox="1">
            <a:spLocks noGrp="1"/>
          </p:cNvSpPr>
          <p:nvPr>
            <p:ph type="body" idx="1"/>
          </p:nvPr>
        </p:nvSpPr>
        <p:spPr>
          <a:xfrm>
            <a:off x="441850" y="1426725"/>
            <a:ext cx="8030700" cy="2992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Tip 3: Don’t add extra visuals just because</a:t>
            </a:r>
            <a:endParaRPr b="1"/>
          </a:p>
          <a:p>
            <a:pPr marL="457200" lvl="0" indent="0" algn="l" rtl="0">
              <a:spcBef>
                <a:spcPts val="1200"/>
              </a:spcBef>
              <a:spcAft>
                <a:spcPts val="1200"/>
              </a:spcAft>
              <a:buNone/>
            </a:pPr>
            <a:r>
              <a:rPr lang="en"/>
              <a:t>Visuals should support, not distract from, your point. Too many visuals causes a slide to look cluttered.</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pic>
        <p:nvPicPr>
          <p:cNvPr id="730" name="Google Shape;730;p114"/>
          <p:cNvPicPr preferRelativeResize="0"/>
          <p:nvPr/>
        </p:nvPicPr>
        <p:blipFill>
          <a:blip r:embed="rId3">
            <a:alphaModFix/>
          </a:blip>
          <a:stretch>
            <a:fillRect/>
          </a:stretch>
        </p:blipFill>
        <p:spPr>
          <a:xfrm>
            <a:off x="2045903" y="776250"/>
            <a:ext cx="637834" cy="637834"/>
          </a:xfrm>
          <a:prstGeom prst="rect">
            <a:avLst/>
          </a:prstGeom>
          <a:noFill/>
          <a:ln>
            <a:noFill/>
          </a:ln>
        </p:spPr>
      </p:pic>
      <p:pic>
        <p:nvPicPr>
          <p:cNvPr id="731" name="Google Shape;731;p114"/>
          <p:cNvPicPr preferRelativeResize="0"/>
          <p:nvPr/>
        </p:nvPicPr>
        <p:blipFill>
          <a:blip r:embed="rId4">
            <a:alphaModFix/>
          </a:blip>
          <a:stretch>
            <a:fillRect/>
          </a:stretch>
        </p:blipFill>
        <p:spPr>
          <a:xfrm>
            <a:off x="6417725" y="776250"/>
            <a:ext cx="637834" cy="637834"/>
          </a:xfrm>
          <a:prstGeom prst="rect">
            <a:avLst/>
          </a:prstGeom>
          <a:noFill/>
          <a:ln>
            <a:noFill/>
          </a:ln>
        </p:spPr>
      </p:pic>
      <p:pic>
        <p:nvPicPr>
          <p:cNvPr id="732" name="Google Shape;732;p114"/>
          <p:cNvPicPr preferRelativeResize="0"/>
          <p:nvPr/>
        </p:nvPicPr>
        <p:blipFill rotWithShape="1">
          <a:blip r:embed="rId5">
            <a:alphaModFix/>
          </a:blip>
          <a:srcRect l="29232" t="35935" r="29623" b="23602"/>
          <a:stretch/>
        </p:blipFill>
        <p:spPr>
          <a:xfrm>
            <a:off x="273600" y="1702275"/>
            <a:ext cx="4170276" cy="2563379"/>
          </a:xfrm>
          <a:prstGeom prst="rect">
            <a:avLst/>
          </a:prstGeom>
          <a:noFill/>
          <a:ln w="9525" cap="flat" cmpd="sng">
            <a:solidFill>
              <a:srgbClr val="D9D9D9"/>
            </a:solidFill>
            <a:prstDash val="solid"/>
            <a:round/>
            <a:headEnd type="none" w="sm" len="sm"/>
            <a:tailEnd type="none" w="sm" len="sm"/>
          </a:ln>
        </p:spPr>
      </p:pic>
      <p:pic>
        <p:nvPicPr>
          <p:cNvPr id="733" name="Google Shape;733;p114"/>
          <p:cNvPicPr preferRelativeResize="0"/>
          <p:nvPr/>
        </p:nvPicPr>
        <p:blipFill rotWithShape="1">
          <a:blip r:embed="rId6">
            <a:alphaModFix/>
          </a:blip>
          <a:srcRect l="29603" t="36592" r="29361" b="23864"/>
          <a:stretch/>
        </p:blipFill>
        <p:spPr>
          <a:xfrm>
            <a:off x="4608450" y="1702277"/>
            <a:ext cx="4256384" cy="2563376"/>
          </a:xfrm>
          <a:prstGeom prst="rect">
            <a:avLst/>
          </a:prstGeom>
          <a:noFill/>
          <a:ln w="9525" cap="flat" cmpd="sng">
            <a:solidFill>
              <a:srgbClr val="D9D9D9"/>
            </a:solidFill>
            <a:prstDash val="solid"/>
            <a:round/>
            <a:headEnd type="none" w="sm" len="sm"/>
            <a:tailEnd type="none" w="sm" len="sm"/>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115"/>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Consistency</a:t>
            </a:r>
            <a:endParaRPr/>
          </a:p>
        </p:txBody>
      </p:sp>
      <p:sp>
        <p:nvSpPr>
          <p:cNvPr id="739" name="Google Shape;739;p115"/>
          <p:cNvSpPr txBox="1">
            <a:spLocks noGrp="1"/>
          </p:cNvSpPr>
          <p:nvPr>
            <p:ph type="body" idx="1"/>
          </p:nvPr>
        </p:nvSpPr>
        <p:spPr>
          <a:xfrm>
            <a:off x="441850" y="1426725"/>
            <a:ext cx="8030700" cy="2920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 visually consistent presentation is one in which the design elements, including backgrounds, fonts, colors, images, and layout, are uniform and cohesive across all slides. This consistency enhances the overall visual appeal of the presentation and helps create a professional and polished look. </a:t>
            </a:r>
            <a:endParaRPr/>
          </a:p>
          <a:p>
            <a:pPr marL="0" lvl="0" indent="0" algn="l" rtl="0">
              <a:spcBef>
                <a:spcPts val="1200"/>
              </a:spcBef>
              <a:spcAft>
                <a:spcPts val="1200"/>
              </a:spcAft>
              <a:buNone/>
            </a:pPr>
            <a:r>
              <a:rPr lang="en"/>
              <a:t>It ensures that the audience perceives the content as a unified and well-organized whole, making it easier to understand and engage with the material.</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pic>
        <p:nvPicPr>
          <p:cNvPr id="744" name="Google Shape;744;p116"/>
          <p:cNvPicPr preferRelativeResize="0"/>
          <p:nvPr/>
        </p:nvPicPr>
        <p:blipFill rotWithShape="1">
          <a:blip r:embed="rId3">
            <a:alphaModFix/>
          </a:blip>
          <a:srcRect l="14658" t="25330" r="15072" b="11422"/>
          <a:stretch/>
        </p:blipFill>
        <p:spPr>
          <a:xfrm>
            <a:off x="0" y="0"/>
            <a:ext cx="9144003" cy="5143501"/>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748"/>
        <p:cNvGrpSpPr/>
        <p:nvPr/>
      </p:nvGrpSpPr>
      <p:grpSpPr>
        <a:xfrm>
          <a:off x="0" y="0"/>
          <a:ext cx="0" cy="0"/>
          <a:chOff x="0" y="0"/>
          <a:chExt cx="0" cy="0"/>
        </a:xfrm>
      </p:grpSpPr>
      <p:sp>
        <p:nvSpPr>
          <p:cNvPr id="749" name="Google Shape;749;p117"/>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750" name="Google Shape;750;p117"/>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51" name="Google Shape;751;p117"/>
          <p:cNvPicPr preferRelativeResize="0"/>
          <p:nvPr/>
        </p:nvPicPr>
        <p:blipFill>
          <a:blip r:embed="rId3">
            <a:alphaModFix/>
          </a:blip>
          <a:stretch>
            <a:fillRect/>
          </a:stretch>
        </p:blipFill>
        <p:spPr>
          <a:xfrm>
            <a:off x="3600" y="0"/>
            <a:ext cx="9144002" cy="5280267"/>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118"/>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Context</a:t>
            </a:r>
            <a:endParaRPr/>
          </a:p>
        </p:txBody>
      </p:sp>
      <p:sp>
        <p:nvSpPr>
          <p:cNvPr id="757" name="Google Shape;757;p118"/>
          <p:cNvSpPr txBox="1">
            <a:spLocks noGrp="1"/>
          </p:cNvSpPr>
          <p:nvPr>
            <p:ph type="body" idx="1"/>
          </p:nvPr>
        </p:nvSpPr>
        <p:spPr>
          <a:xfrm>
            <a:off x="441850" y="1315250"/>
            <a:ext cx="8030700" cy="3153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Considering the context in a pitch presentation means taking into account the specific circumstances, audience, objectives, and industry norms relevant to the presentation. It involves tailoring the content, design, and messaging to align with the unique needs and expectations of the situation, ensuring that the presentation is both relevant and effective in achieving its intended goals.</a:t>
            </a:r>
            <a:br>
              <a:rPr lang="en"/>
            </a:br>
            <a:endParaRPr/>
          </a:p>
          <a:p>
            <a:pPr marL="0" lvl="0" indent="0" algn="l" rtl="0">
              <a:spcBef>
                <a:spcPts val="1200"/>
              </a:spcBef>
              <a:spcAft>
                <a:spcPts val="1200"/>
              </a:spcAft>
              <a:buNone/>
            </a:pPr>
            <a:r>
              <a:rPr lang="en" b="1"/>
              <a:t>Example:</a:t>
            </a:r>
            <a:r>
              <a:rPr lang="en"/>
              <a:t> If you're designing an Annual Report for a long-established corporate bank, you might not want to use hot pink, but something more professional and serious, like a deep or light blue.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56"/>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Customers</a:t>
            </a:r>
            <a:endParaRPr/>
          </a:p>
        </p:txBody>
      </p:sp>
      <p:sp>
        <p:nvSpPr>
          <p:cNvPr id="318" name="Google Shape;318;p56"/>
          <p:cNvSpPr txBox="1"/>
          <p:nvPr/>
        </p:nvSpPr>
        <p:spPr>
          <a:xfrm>
            <a:off x="1697975" y="1325000"/>
            <a:ext cx="6878100" cy="137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3A3838"/>
                </a:solidFill>
                <a:latin typeface="Archivo"/>
                <a:ea typeface="Archivo"/>
                <a:cs typeface="Archivo"/>
                <a:sym typeface="Archivo"/>
              </a:rPr>
              <a:t>Your customers are the end-users of your product or service. They are primarily concerned with how your solution addresses their pain points, improves their lives, or fulfills their needs.</a:t>
            </a:r>
            <a:endParaRPr sz="2000">
              <a:solidFill>
                <a:srgbClr val="3A3838"/>
              </a:solidFill>
              <a:latin typeface="Archivo"/>
              <a:ea typeface="Archivo"/>
              <a:cs typeface="Archivo"/>
              <a:sym typeface="Archivo"/>
            </a:endParaRPr>
          </a:p>
        </p:txBody>
      </p:sp>
      <p:pic>
        <p:nvPicPr>
          <p:cNvPr id="319" name="Google Shape;319;p56">
            <a:hlinkClick r:id="rId3"/>
          </p:cNvPr>
          <p:cNvPicPr preferRelativeResize="0"/>
          <p:nvPr/>
        </p:nvPicPr>
        <p:blipFill>
          <a:blip r:embed="rId4">
            <a:alphaModFix/>
          </a:blip>
          <a:stretch>
            <a:fillRect/>
          </a:stretch>
        </p:blipFill>
        <p:spPr>
          <a:xfrm>
            <a:off x="730825" y="1610750"/>
            <a:ext cx="807000" cy="807000"/>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119"/>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763" name="Google Shape;763;p119"/>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64" name="Google Shape;764;p11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120"/>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770" name="Google Shape;770;p120"/>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71" name="Google Shape;771;p120"/>
          <p:cNvPicPr preferRelativeResize="0"/>
          <p:nvPr/>
        </p:nvPicPr>
        <p:blipFill rotWithShape="1">
          <a:blip r:embed="rId3">
            <a:alphaModFix/>
          </a:blip>
          <a:srcRect b="9123"/>
          <a:stretch/>
        </p:blipFill>
        <p:spPr>
          <a:xfrm>
            <a:off x="0" y="0"/>
            <a:ext cx="9143999" cy="5143500"/>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121"/>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Quick recap:</a:t>
            </a:r>
            <a:endParaRPr/>
          </a:p>
        </p:txBody>
      </p:sp>
      <p:sp>
        <p:nvSpPr>
          <p:cNvPr id="777" name="Google Shape;777;p121"/>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lnSpcReduction="20000"/>
          </a:bodyPr>
          <a:lstStyle/>
          <a:p>
            <a:pPr marL="457200" lvl="0" indent="-342900" algn="l" rtl="0">
              <a:spcBef>
                <a:spcPts val="0"/>
              </a:spcBef>
              <a:spcAft>
                <a:spcPts val="0"/>
              </a:spcAft>
              <a:buSzPts val="1800"/>
              <a:buChar char="●"/>
            </a:pPr>
            <a:r>
              <a:rPr lang="en"/>
              <a:t>Good layout and structure will be your best form of nonverbal, effective communication—keep your slides </a:t>
            </a:r>
            <a:r>
              <a:rPr lang="en" b="1">
                <a:solidFill>
                  <a:srgbClr val="FF6600"/>
                </a:solidFill>
              </a:rPr>
              <a:t>breathable, digestible, and scannable.</a:t>
            </a:r>
            <a:endParaRPr b="1">
              <a:solidFill>
                <a:srgbClr val="FF6600"/>
              </a:solidFill>
            </a:endParaRPr>
          </a:p>
          <a:p>
            <a:pPr marL="457200" lvl="0" indent="-342900" algn="l" rtl="0">
              <a:spcBef>
                <a:spcPts val="0"/>
              </a:spcBef>
              <a:spcAft>
                <a:spcPts val="0"/>
              </a:spcAft>
              <a:buSzPts val="1800"/>
              <a:buChar char="●"/>
            </a:pPr>
            <a:r>
              <a:rPr lang="en"/>
              <a:t>Test your presentation in the actual medium it will be viewed from. This will vary from printed out documents to overhead/enlarged screens.</a:t>
            </a:r>
            <a:endParaRPr/>
          </a:p>
          <a:p>
            <a:pPr marL="457200" lvl="0" indent="-342900" algn="l" rtl="0">
              <a:spcBef>
                <a:spcPts val="0"/>
              </a:spcBef>
              <a:spcAft>
                <a:spcPts val="0"/>
              </a:spcAft>
              <a:buSzPts val="1800"/>
              <a:buChar char="●"/>
            </a:pPr>
            <a:r>
              <a:rPr lang="en"/>
              <a:t>Remember:</a:t>
            </a:r>
            <a:r>
              <a:rPr lang="en">
                <a:solidFill>
                  <a:srgbClr val="FF6600"/>
                </a:solidFill>
              </a:rPr>
              <a:t> </a:t>
            </a:r>
            <a:r>
              <a:rPr lang="en" b="1">
                <a:solidFill>
                  <a:srgbClr val="FF6600"/>
                </a:solidFill>
              </a:rPr>
              <a:t>A nice design is only part of it!</a:t>
            </a:r>
            <a:r>
              <a:rPr lang="en"/>
              <a:t> Content and presentation are equally as important.</a:t>
            </a:r>
            <a:endParaRPr/>
          </a:p>
          <a:p>
            <a:pPr marL="457200" lvl="0" indent="-342900" algn="l" rtl="0">
              <a:spcBef>
                <a:spcPts val="0"/>
              </a:spcBef>
              <a:spcAft>
                <a:spcPts val="0"/>
              </a:spcAft>
              <a:buSzPts val="1800"/>
              <a:buChar char="●"/>
            </a:pPr>
            <a:r>
              <a:rPr lang="en"/>
              <a:t>Ask yourself: Is your content easy to scan? Will your audience be able to understand it without having to read over the content over and over again? Will a graph or diagram help?</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122"/>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Free websites for pitch deck templates</a:t>
            </a:r>
            <a:endParaRPr/>
          </a:p>
        </p:txBody>
      </p:sp>
      <p:sp>
        <p:nvSpPr>
          <p:cNvPr id="783" name="Google Shape;783;p122"/>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u="sng">
                <a:solidFill>
                  <a:schemeClr val="hlink"/>
                </a:solidFill>
                <a:hlinkClick r:id="rId3"/>
              </a:rPr>
              <a:t>w</a:t>
            </a:r>
            <a:r>
              <a:rPr lang="en" u="sng">
                <a:solidFill>
                  <a:schemeClr val="hlink"/>
                </a:solidFill>
                <a:hlinkClick r:id="rId3"/>
              </a:rPr>
              <a:t>ww.canva.com</a:t>
            </a:r>
            <a:endParaRPr/>
          </a:p>
          <a:p>
            <a:pPr marL="0" lvl="0" indent="0" algn="l" rtl="0">
              <a:spcBef>
                <a:spcPts val="1200"/>
              </a:spcBef>
              <a:spcAft>
                <a:spcPts val="0"/>
              </a:spcAft>
              <a:buNone/>
            </a:pPr>
            <a:r>
              <a:rPr lang="en" u="sng">
                <a:solidFill>
                  <a:schemeClr val="hlink"/>
                </a:solidFill>
                <a:hlinkClick r:id="rId4"/>
              </a:rPr>
              <a:t>www.</a:t>
            </a:r>
            <a:r>
              <a:rPr lang="en" u="sng">
                <a:solidFill>
                  <a:schemeClr val="hlink"/>
                </a:solidFill>
                <a:hlinkClick r:id="rId4"/>
              </a:rPr>
              <a:t>slidesgo.com</a:t>
            </a:r>
            <a:endParaRPr/>
          </a:p>
          <a:p>
            <a:pPr marL="0" lvl="0" indent="0" algn="l" rtl="0">
              <a:spcBef>
                <a:spcPts val="1200"/>
              </a:spcBef>
              <a:spcAft>
                <a:spcPts val="0"/>
              </a:spcAft>
              <a:buNone/>
            </a:pPr>
            <a:r>
              <a:rPr lang="en" u="sng">
                <a:solidFill>
                  <a:schemeClr val="hlink"/>
                </a:solidFill>
                <a:hlinkClick r:id="rId5"/>
              </a:rPr>
              <a:t>www.visme.co</a:t>
            </a:r>
            <a:endParaRPr/>
          </a:p>
          <a:p>
            <a:pPr marL="0" lvl="0" indent="0" algn="l" rtl="0">
              <a:spcBef>
                <a:spcPts val="1200"/>
              </a:spcBef>
              <a:spcAft>
                <a:spcPts val="0"/>
              </a:spcAft>
              <a:buNone/>
            </a:pPr>
            <a:r>
              <a:rPr lang="en" u="sng">
                <a:solidFill>
                  <a:schemeClr val="hlink"/>
                </a:solidFill>
                <a:hlinkClick r:id="rId6"/>
              </a:rPr>
              <a:t>www.slidescarnival.com</a:t>
            </a:r>
            <a:endParaRPr/>
          </a:p>
          <a:p>
            <a:pPr marL="0" lvl="0" indent="0" algn="l" rtl="0">
              <a:spcBef>
                <a:spcPts val="1200"/>
              </a:spcBef>
              <a:spcAft>
                <a:spcPts val="1200"/>
              </a:spcAft>
              <a:buNone/>
            </a:pP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787"/>
        <p:cNvGrpSpPr/>
        <p:nvPr/>
      </p:nvGrpSpPr>
      <p:grpSpPr>
        <a:xfrm>
          <a:off x="0" y="0"/>
          <a:ext cx="0" cy="0"/>
          <a:chOff x="0" y="0"/>
          <a:chExt cx="0" cy="0"/>
        </a:xfrm>
      </p:grpSpPr>
      <p:sp>
        <p:nvSpPr>
          <p:cNvPr id="788" name="Google Shape;788;p123"/>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789" name="Google Shape;789;p123"/>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90" name="Google Shape;790;p123" title="Smartermeter Demo Day">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p124"/>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a:t>Energy Startup Pitch Examples</a:t>
            </a:r>
            <a:endParaRPr/>
          </a:p>
        </p:txBody>
      </p:sp>
      <p:sp>
        <p:nvSpPr>
          <p:cNvPr id="796" name="Google Shape;796;p124"/>
          <p:cNvSpPr txBox="1">
            <a:spLocks noGrp="1"/>
          </p:cNvSpPr>
          <p:nvPr>
            <p:ph type="body" idx="1"/>
          </p:nvPr>
        </p:nvSpPr>
        <p:spPr>
          <a:xfrm>
            <a:off x="441850" y="1426725"/>
            <a:ext cx="3104700" cy="3045300"/>
          </a:xfrm>
          <a:prstGeom prst="rect">
            <a:avLst/>
          </a:prstGeom>
        </p:spPr>
        <p:txBody>
          <a:bodyPr spcFirstLastPara="1" wrap="square" lIns="91425" tIns="91425" rIns="91425" bIns="91425" anchor="t" anchorCtr="0">
            <a:normAutofit/>
          </a:bodyPr>
          <a:lstStyle/>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3">
                  <a:extLst>
                    <a:ext uri="{A12FA001-AC4F-418D-AE19-62706E023703}">
                      <ahyp:hlinkClr xmlns:ahyp="http://schemas.microsoft.com/office/drawing/2018/hyperlinkcolor" val="tx"/>
                    </a:ext>
                  </a:extLst>
                </a:hlinkClick>
              </a:rPr>
              <a:t>Light of Hope</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4">
                  <a:extLst>
                    <a:ext uri="{A12FA001-AC4F-418D-AE19-62706E023703}">
                      <ahyp:hlinkClr xmlns:ahyp="http://schemas.microsoft.com/office/drawing/2018/hyperlinkcolor" val="tx"/>
                    </a:ext>
                  </a:extLst>
                </a:hlinkClick>
              </a:rPr>
              <a:t>Solar Hope</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5">
                  <a:extLst>
                    <a:ext uri="{A12FA001-AC4F-418D-AE19-62706E023703}">
                      <ahyp:hlinkClr xmlns:ahyp="http://schemas.microsoft.com/office/drawing/2018/hyperlinkcolor" val="tx"/>
                    </a:ext>
                  </a:extLst>
                </a:hlinkClick>
              </a:rPr>
              <a:t>Solar Sari</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6">
                  <a:extLst>
                    <a:ext uri="{A12FA001-AC4F-418D-AE19-62706E023703}">
                      <ahyp:hlinkClr xmlns:ahyp="http://schemas.microsoft.com/office/drawing/2018/hyperlinkcolor" val="tx"/>
                    </a:ext>
                  </a:extLst>
                </a:hlinkClick>
              </a:rPr>
              <a:t>Straw Innovations</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7">
                  <a:extLst>
                    <a:ext uri="{A12FA001-AC4F-418D-AE19-62706E023703}">
                      <ahyp:hlinkClr xmlns:ahyp="http://schemas.microsoft.com/office/drawing/2018/hyperlinkcolor" val="tx"/>
                    </a:ext>
                  </a:extLst>
                </a:hlinkClick>
              </a:rPr>
              <a:t>Circular Solutions</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8">
                  <a:extLst>
                    <a:ext uri="{A12FA001-AC4F-418D-AE19-62706E023703}">
                      <ahyp:hlinkClr xmlns:ahyp="http://schemas.microsoft.com/office/drawing/2018/hyperlinkcolor" val="tx"/>
                    </a:ext>
                  </a:extLst>
                </a:hlinkClick>
              </a:rPr>
              <a:t>A+ Buildings</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9">
                  <a:extLst>
                    <a:ext uri="{A12FA001-AC4F-418D-AE19-62706E023703}">
                      <ahyp:hlinkClr xmlns:ahyp="http://schemas.microsoft.com/office/drawing/2018/hyperlinkcolor" val="tx"/>
                    </a:ext>
                  </a:extLst>
                </a:hlinkClick>
              </a:rPr>
              <a:t>Energy Exchange</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10">
                  <a:extLst>
                    <a:ext uri="{A12FA001-AC4F-418D-AE19-62706E023703}">
                      <ahyp:hlinkClr xmlns:ahyp="http://schemas.microsoft.com/office/drawing/2018/hyperlinkcolor" val="tx"/>
                    </a:ext>
                  </a:extLst>
                </a:hlinkClick>
              </a:rPr>
              <a:t>SmarterMeter</a:t>
            </a:r>
            <a:endParaRPr sz="1900"/>
          </a:p>
        </p:txBody>
      </p:sp>
      <p:sp>
        <p:nvSpPr>
          <p:cNvPr id="797" name="Google Shape;797;p124"/>
          <p:cNvSpPr txBox="1">
            <a:spLocks noGrp="1"/>
          </p:cNvSpPr>
          <p:nvPr>
            <p:ph type="body" idx="1"/>
          </p:nvPr>
        </p:nvSpPr>
        <p:spPr>
          <a:xfrm>
            <a:off x="3805975" y="1426725"/>
            <a:ext cx="3104700" cy="3045300"/>
          </a:xfrm>
          <a:prstGeom prst="rect">
            <a:avLst/>
          </a:prstGeom>
        </p:spPr>
        <p:txBody>
          <a:bodyPr spcFirstLastPara="1" wrap="square" lIns="91425" tIns="91425" rIns="91425" bIns="91425" anchor="t" anchorCtr="0">
            <a:normAutofit/>
          </a:bodyPr>
          <a:lstStyle/>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11">
                  <a:extLst>
                    <a:ext uri="{A12FA001-AC4F-418D-AE19-62706E023703}">
                      <ahyp:hlinkClr xmlns:ahyp="http://schemas.microsoft.com/office/drawing/2018/hyperlinkcolor" val="tx"/>
                    </a:ext>
                  </a:extLst>
                </a:hlinkClick>
              </a:rPr>
              <a:t>Salin Swap by Salin PH</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12">
                  <a:extLst>
                    <a:ext uri="{A12FA001-AC4F-418D-AE19-62706E023703}">
                      <ahyp:hlinkClr xmlns:ahyp="http://schemas.microsoft.com/office/drawing/2018/hyperlinkcolor" val="tx"/>
                    </a:ext>
                  </a:extLst>
                </a:hlinkClick>
              </a:rPr>
              <a:t>Recool Technologies</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13">
                  <a:extLst>
                    <a:ext uri="{A12FA001-AC4F-418D-AE19-62706E023703}">
                      <ahyp:hlinkClr xmlns:ahyp="http://schemas.microsoft.com/office/drawing/2018/hyperlinkcolor" val="tx"/>
                    </a:ext>
                  </a:extLst>
                </a:hlinkClick>
              </a:rPr>
              <a:t>mHycro</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14">
                  <a:extLst>
                    <a:ext uri="{A12FA001-AC4F-418D-AE19-62706E023703}">
                      <ahyp:hlinkClr xmlns:ahyp="http://schemas.microsoft.com/office/drawing/2018/hyperlinkcolor" val="tx"/>
                    </a:ext>
                  </a:extLst>
                </a:hlinkClick>
              </a:rPr>
              <a:t>SolarWise PH</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15">
                  <a:extLst>
                    <a:ext uri="{A12FA001-AC4F-418D-AE19-62706E023703}">
                      <ahyp:hlinkClr xmlns:ahyp="http://schemas.microsoft.com/office/drawing/2018/hyperlinkcolor" val="tx"/>
                    </a:ext>
                  </a:extLst>
                </a:hlinkClick>
              </a:rPr>
              <a:t>Pisolar</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16">
                  <a:extLst>
                    <a:ext uri="{A12FA001-AC4F-418D-AE19-62706E023703}">
                      <ahyp:hlinkClr xmlns:ahyp="http://schemas.microsoft.com/office/drawing/2018/hyperlinkcolor" val="tx"/>
                    </a:ext>
                  </a:extLst>
                </a:hlinkClick>
              </a:rPr>
              <a:t>Hive Energy PH</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17">
                  <a:extLst>
                    <a:ext uri="{A12FA001-AC4F-418D-AE19-62706E023703}">
                      <ahyp:hlinkClr xmlns:ahyp="http://schemas.microsoft.com/office/drawing/2018/hyperlinkcolor" val="tx"/>
                    </a:ext>
                  </a:extLst>
                </a:hlinkClick>
              </a:rPr>
              <a:t>Shiftech Marine</a:t>
            </a:r>
            <a:endParaRPr sz="1500" b="1">
              <a:solidFill>
                <a:srgbClr val="196FBC"/>
              </a:solidFill>
            </a:endParaRPr>
          </a:p>
          <a:p>
            <a:pPr marL="457200" lvl="0" indent="-323850" algn="l" rtl="0">
              <a:lnSpc>
                <a:spcPct val="150000"/>
              </a:lnSpc>
              <a:spcBef>
                <a:spcPts val="0"/>
              </a:spcBef>
              <a:spcAft>
                <a:spcPts val="0"/>
              </a:spcAft>
              <a:buClr>
                <a:srgbClr val="196FBC"/>
              </a:buClr>
              <a:buSzPts val="1500"/>
              <a:buFont typeface="Archivo"/>
              <a:buChar char="●"/>
            </a:pPr>
            <a:r>
              <a:rPr lang="en" sz="1500" b="1" u="sng">
                <a:solidFill>
                  <a:srgbClr val="196FBC"/>
                </a:solidFill>
                <a:hlinkClick r:id="rId18">
                  <a:extLst>
                    <a:ext uri="{A12FA001-AC4F-418D-AE19-62706E023703}">
                      <ahyp:hlinkClr xmlns:ahyp="http://schemas.microsoft.com/office/drawing/2018/hyperlinkcolor" val="tx"/>
                    </a:ext>
                  </a:extLst>
                </a:hlinkClick>
              </a:rPr>
              <a:t>AuREUS Energetics</a:t>
            </a:r>
            <a:endParaRPr sz="1500" b="1"/>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125"/>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Resources</a:t>
            </a:r>
            <a:endParaRPr/>
          </a:p>
        </p:txBody>
      </p:sp>
      <p:sp>
        <p:nvSpPr>
          <p:cNvPr id="803" name="Google Shape;803;p125"/>
          <p:cNvSpPr txBox="1">
            <a:spLocks noGrp="1"/>
          </p:cNvSpPr>
          <p:nvPr>
            <p:ph type="body" idx="1"/>
          </p:nvPr>
        </p:nvSpPr>
        <p:spPr>
          <a:xfrm>
            <a:off x="441850" y="1234200"/>
            <a:ext cx="8951400" cy="315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4 tips to design better presentations - </a:t>
            </a:r>
            <a:r>
              <a:rPr lang="en" sz="1400" u="sng">
                <a:solidFill>
                  <a:schemeClr val="hlink"/>
                </a:solidFill>
                <a:hlinkClick r:id="rId3"/>
              </a:rPr>
              <a:t>https://pitch.com/blog/presentation-design-tips</a:t>
            </a:r>
            <a:endParaRPr sz="1400"/>
          </a:p>
          <a:p>
            <a:pPr marL="0" lvl="0" indent="0" algn="l" rtl="0">
              <a:lnSpc>
                <a:spcPct val="138000"/>
              </a:lnSpc>
              <a:spcBef>
                <a:spcPts val="1200"/>
              </a:spcBef>
              <a:spcAft>
                <a:spcPts val="0"/>
              </a:spcAft>
              <a:buClr>
                <a:schemeClr val="dk1"/>
              </a:buClr>
              <a:buSzPts val="1100"/>
              <a:buFont typeface="Arial"/>
              <a:buNone/>
            </a:pPr>
            <a:r>
              <a:rPr lang="en" sz="1400"/>
              <a:t>The Best Startup Pitch Decks -</a:t>
            </a:r>
            <a:r>
              <a:rPr lang="en" sz="1400">
                <a:uFill>
                  <a:noFill/>
                </a:uFill>
                <a:hlinkClick r:id="rId4"/>
              </a:rPr>
              <a:t> </a:t>
            </a:r>
            <a:r>
              <a:rPr lang="en" sz="1400" u="sng">
                <a:solidFill>
                  <a:srgbClr val="01AFD1"/>
                </a:solidFill>
                <a:hlinkClick r:id="rId4">
                  <a:extLst>
                    <a:ext uri="{A12FA001-AC4F-418D-AE19-62706E023703}">
                      <ahyp:hlinkClr xmlns:ahyp="http://schemas.microsoft.com/office/drawing/2018/hyperlinkcolor" val="tx"/>
                    </a:ext>
                  </a:extLst>
                </a:hlinkClick>
              </a:rPr>
              <a:t>http://bestpitchdecks.com/</a:t>
            </a:r>
            <a:endParaRPr sz="1400" u="sng">
              <a:solidFill>
                <a:srgbClr val="01AFD1"/>
              </a:solidFill>
            </a:endParaRPr>
          </a:p>
          <a:p>
            <a:pPr marL="0" lvl="0" indent="0" algn="l" rtl="0">
              <a:lnSpc>
                <a:spcPct val="138000"/>
              </a:lnSpc>
              <a:spcBef>
                <a:spcPts val="1600"/>
              </a:spcBef>
              <a:spcAft>
                <a:spcPts val="0"/>
              </a:spcAft>
              <a:buClr>
                <a:schemeClr val="dk1"/>
              </a:buClr>
              <a:buSzPts val="1100"/>
              <a:buFont typeface="Arial"/>
              <a:buNone/>
            </a:pPr>
            <a:r>
              <a:rPr lang="en" sz="1400"/>
              <a:t>8 of the Best Pitch Decks that We’ve Ever Seen - </a:t>
            </a:r>
            <a:r>
              <a:rPr lang="en" sz="1400" u="sng">
                <a:solidFill>
                  <a:srgbClr val="01AFD1"/>
                </a:solidFill>
                <a:hlinkClick r:id="rId5">
                  <a:extLst>
                    <a:ext uri="{A12FA001-AC4F-418D-AE19-62706E023703}">
                      <ahyp:hlinkClr xmlns:ahyp="http://schemas.microsoft.com/office/drawing/2018/hyperlinkcolor" val="tx"/>
                    </a:ext>
                  </a:extLst>
                </a:hlinkClick>
              </a:rPr>
              <a:t>https://www.thinklions.com/blog/the-best-pitch-decks-weve-ever-seen/</a:t>
            </a:r>
            <a:endParaRPr sz="1400" u="sng">
              <a:solidFill>
                <a:srgbClr val="01AFD1"/>
              </a:solidFill>
            </a:endParaRPr>
          </a:p>
          <a:p>
            <a:pPr marL="0" lvl="0" indent="0" algn="l" rtl="0">
              <a:lnSpc>
                <a:spcPct val="138000"/>
              </a:lnSpc>
              <a:spcBef>
                <a:spcPts val="1600"/>
              </a:spcBef>
              <a:spcAft>
                <a:spcPts val="0"/>
              </a:spcAft>
              <a:buClr>
                <a:schemeClr val="dk1"/>
              </a:buClr>
              <a:buSzPts val="1100"/>
              <a:buFont typeface="Arial"/>
              <a:buNone/>
            </a:pPr>
            <a:r>
              <a:rPr lang="en" sz="1400"/>
              <a:t>30 Legendary Pitch Decks and What You Can Learn from Them -</a:t>
            </a:r>
            <a:r>
              <a:rPr lang="en" sz="1400" u="sng">
                <a:solidFill>
                  <a:srgbClr val="01AFD1"/>
                </a:solidFill>
                <a:hlinkClick r:id="rId6">
                  <a:extLst>
                    <a:ext uri="{A12FA001-AC4F-418D-AE19-62706E023703}">
                      <ahyp:hlinkClr xmlns:ahyp="http://schemas.microsoft.com/office/drawing/2018/hyperlinkcolor" val="tx"/>
                    </a:ext>
                  </a:extLst>
                </a:hlinkClick>
              </a:rPr>
              <a:t>https://piktochart.com/blog/startup-pitch-decks-what-you-can-learn/</a:t>
            </a:r>
            <a:endParaRPr sz="1400" u="sng">
              <a:solidFill>
                <a:srgbClr val="01AFD1"/>
              </a:solidFill>
            </a:endParaRPr>
          </a:p>
          <a:p>
            <a:pPr marL="0" lvl="0" indent="0" algn="l" rtl="0">
              <a:lnSpc>
                <a:spcPct val="138000"/>
              </a:lnSpc>
              <a:spcBef>
                <a:spcPts val="1600"/>
              </a:spcBef>
              <a:spcAft>
                <a:spcPts val="1600"/>
              </a:spcAft>
              <a:buNone/>
            </a:pPr>
            <a:r>
              <a:rPr lang="en" sz="1400"/>
              <a:t>50 Best Pitch Deck Examples from 2018 that Got the Investors Talking (At 500 Startups and Y Combinator) -</a:t>
            </a:r>
            <a:r>
              <a:rPr lang="en" sz="1400">
                <a:uFill>
                  <a:noFill/>
                </a:uFill>
                <a:hlinkClick r:id="rId7"/>
              </a:rPr>
              <a:t> </a:t>
            </a:r>
            <a:r>
              <a:rPr lang="en" sz="1400" u="sng">
                <a:solidFill>
                  <a:srgbClr val="01AFD1"/>
                </a:solidFill>
                <a:hlinkClick r:id="rId7">
                  <a:extLst>
                    <a:ext uri="{A12FA001-AC4F-418D-AE19-62706E023703}">
                      <ahyp:hlinkClr xmlns:ahyp="http://schemas.microsoft.com/office/drawing/2018/hyperlinkcolor" val="tx"/>
                    </a:ext>
                  </a:extLst>
                </a:hlinkClick>
              </a:rPr>
              <a:t>https://www.konsus.com/blog/35-best-pitch-deck-examples-2017</a:t>
            </a:r>
            <a:endParaRPr sz="140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126"/>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Resources</a:t>
            </a:r>
            <a:endParaRPr/>
          </a:p>
        </p:txBody>
      </p:sp>
      <p:sp>
        <p:nvSpPr>
          <p:cNvPr id="809" name="Google Shape;809;p126"/>
          <p:cNvSpPr txBox="1">
            <a:spLocks noGrp="1"/>
          </p:cNvSpPr>
          <p:nvPr>
            <p:ph type="body" idx="1"/>
          </p:nvPr>
        </p:nvSpPr>
        <p:spPr>
          <a:xfrm>
            <a:off x="441850" y="1234200"/>
            <a:ext cx="8951400" cy="3153300"/>
          </a:xfrm>
          <a:prstGeom prst="rect">
            <a:avLst/>
          </a:prstGeom>
        </p:spPr>
        <p:txBody>
          <a:bodyPr spcFirstLastPara="1" wrap="square" lIns="91425" tIns="91425" rIns="91425" bIns="91425" anchor="t" anchorCtr="0">
            <a:noAutofit/>
          </a:bodyPr>
          <a:lstStyle/>
          <a:p>
            <a:pPr marL="0" lvl="0" indent="0" algn="l" rtl="0">
              <a:lnSpc>
                <a:spcPct val="138000"/>
              </a:lnSpc>
              <a:spcBef>
                <a:spcPts val="0"/>
              </a:spcBef>
              <a:spcAft>
                <a:spcPts val="0"/>
              </a:spcAft>
              <a:buNone/>
            </a:pPr>
            <a:r>
              <a:rPr lang="en" sz="1400"/>
              <a:t>Demo Day 2018 hosted by Google -</a:t>
            </a:r>
            <a:r>
              <a:rPr lang="en" sz="1400">
                <a:uFill>
                  <a:noFill/>
                </a:uFill>
                <a:hlinkClick r:id="rId3"/>
              </a:rPr>
              <a:t> </a:t>
            </a:r>
            <a:r>
              <a:rPr lang="en" sz="1400" u="sng">
                <a:solidFill>
                  <a:srgbClr val="01AFD1"/>
                </a:solidFill>
                <a:hlinkClick r:id="rId3">
                  <a:extLst>
                    <a:ext uri="{A12FA001-AC4F-418D-AE19-62706E023703}">
                      <ahyp:hlinkClr xmlns:ahyp="http://schemas.microsoft.com/office/drawing/2018/hyperlinkcolor" val="tx"/>
                    </a:ext>
                  </a:extLst>
                </a:hlinkClick>
              </a:rPr>
              <a:t>https://www.youtube.com/watch?v=ZeNkqfqynbg</a:t>
            </a:r>
            <a:endParaRPr sz="1400"/>
          </a:p>
          <a:p>
            <a:pPr marL="0" lvl="0" indent="0" algn="l" rtl="0">
              <a:lnSpc>
                <a:spcPct val="138000"/>
              </a:lnSpc>
              <a:spcBef>
                <a:spcPts val="1600"/>
              </a:spcBef>
              <a:spcAft>
                <a:spcPts val="0"/>
              </a:spcAft>
              <a:buNone/>
            </a:pPr>
            <a:r>
              <a:rPr lang="en" sz="1400"/>
              <a:t>The Art of the Pitch- </a:t>
            </a:r>
            <a:r>
              <a:rPr lang="en" sz="1400">
                <a:uFill>
                  <a:noFill/>
                </a:uFill>
                <a:hlinkClick r:id="rId4"/>
              </a:rPr>
              <a:t> </a:t>
            </a:r>
            <a:r>
              <a:rPr lang="en" sz="1400" u="sng">
                <a:solidFill>
                  <a:srgbClr val="01AFD1"/>
                </a:solidFill>
                <a:hlinkClick r:id="rId4">
                  <a:extLst>
                    <a:ext uri="{A12FA001-AC4F-418D-AE19-62706E023703}">
                      <ahyp:hlinkClr xmlns:ahyp="http://schemas.microsoft.com/office/drawing/2018/hyperlinkcolor" val="tx"/>
                    </a:ext>
                  </a:extLst>
                </a:hlinkClick>
              </a:rPr>
              <a:t>https://www.slideshare.net/saren/the-art-of-the-pitch-44283008/40-The_Art_of_the_Pitch</a:t>
            </a:r>
            <a:endParaRPr sz="1400" u="sng">
              <a:solidFill>
                <a:srgbClr val="01AFD1"/>
              </a:solidFill>
            </a:endParaRPr>
          </a:p>
          <a:p>
            <a:pPr marL="0" lvl="0" indent="0" algn="l" rtl="0">
              <a:lnSpc>
                <a:spcPct val="138000"/>
              </a:lnSpc>
              <a:spcBef>
                <a:spcPts val="1600"/>
              </a:spcBef>
              <a:spcAft>
                <a:spcPts val="0"/>
              </a:spcAft>
              <a:buNone/>
            </a:pPr>
            <a:r>
              <a:rPr lang="en" sz="1400"/>
              <a:t>Startup Science Universal Pitch Deck -</a:t>
            </a:r>
            <a:r>
              <a:rPr lang="en" sz="1400">
                <a:uFill>
                  <a:noFill/>
                </a:uFill>
                <a:hlinkClick r:id="rId5"/>
              </a:rPr>
              <a:t> </a:t>
            </a:r>
            <a:r>
              <a:rPr lang="en" sz="1400" u="sng">
                <a:solidFill>
                  <a:srgbClr val="01AFD1"/>
                </a:solidFill>
                <a:hlinkClick r:id="rId5">
                  <a:extLst>
                    <a:ext uri="{A12FA001-AC4F-418D-AE19-62706E023703}">
                      <ahyp:hlinkClr xmlns:ahyp="http://schemas.microsoft.com/office/drawing/2018/hyperlinkcolor" val="tx"/>
                    </a:ext>
                  </a:extLst>
                </a:hlinkClick>
              </a:rPr>
              <a:t>http://startupscience.com/universal-pitch-deck/</a:t>
            </a:r>
            <a:endParaRPr sz="1400" u="sng">
              <a:solidFill>
                <a:srgbClr val="01AFD1"/>
              </a:solidFill>
            </a:endParaRPr>
          </a:p>
          <a:p>
            <a:pPr marL="0" lvl="0" indent="0" algn="l" rtl="0">
              <a:lnSpc>
                <a:spcPct val="138000"/>
              </a:lnSpc>
              <a:spcBef>
                <a:spcPts val="1600"/>
              </a:spcBef>
              <a:spcAft>
                <a:spcPts val="0"/>
              </a:spcAft>
              <a:buNone/>
            </a:pPr>
            <a:r>
              <a:rPr lang="en" sz="1400"/>
              <a:t>10-Slide You Need in your Pitch -</a:t>
            </a:r>
            <a:r>
              <a:rPr lang="en" sz="1400" u="sng">
                <a:solidFill>
                  <a:srgbClr val="01AFD1"/>
                </a:solidFill>
                <a:hlinkClick r:id="rId6">
                  <a:extLst>
                    <a:ext uri="{A12FA001-AC4F-418D-AE19-62706E023703}">
                      <ahyp:hlinkClr xmlns:ahyp="http://schemas.microsoft.com/office/drawing/2018/hyperlinkcolor" val="tx"/>
                    </a:ext>
                  </a:extLst>
                </a:hlinkClick>
              </a:rPr>
              <a:t>https://guykawasaki.com/the-only-10-slides-you-need-in-your-pitch/</a:t>
            </a:r>
            <a:endParaRPr sz="1400" u="sng">
              <a:solidFill>
                <a:srgbClr val="01AFD1"/>
              </a:solidFill>
            </a:endParaRPr>
          </a:p>
          <a:p>
            <a:pPr marL="0" lvl="0" indent="0" algn="l" rtl="0">
              <a:lnSpc>
                <a:spcPct val="138000"/>
              </a:lnSpc>
              <a:spcBef>
                <a:spcPts val="1600"/>
              </a:spcBef>
              <a:spcAft>
                <a:spcPts val="0"/>
              </a:spcAft>
              <a:buNone/>
            </a:pPr>
            <a:r>
              <a:rPr lang="en" sz="1400"/>
              <a:t>How to raise a seed round -</a:t>
            </a:r>
            <a:r>
              <a:rPr lang="en" sz="1400">
                <a:uFill>
                  <a:noFill/>
                </a:uFill>
                <a:hlinkClick r:id="rId7"/>
              </a:rPr>
              <a:t> </a:t>
            </a:r>
            <a:r>
              <a:rPr lang="en" sz="1400" u="sng">
                <a:solidFill>
                  <a:srgbClr val="01AFD1"/>
                </a:solidFill>
                <a:hlinkClick r:id="rId7">
                  <a:extLst>
                    <a:ext uri="{A12FA001-AC4F-418D-AE19-62706E023703}">
                      <ahyp:hlinkClr xmlns:ahyp="http://schemas.microsoft.com/office/drawing/2018/hyperlinkcolor" val="tx"/>
                    </a:ext>
                  </a:extLst>
                </a:hlinkClick>
              </a:rPr>
              <a:t>https://blog.ycombinator.com/how-to-raise-a-seed-round/</a:t>
            </a:r>
            <a:endParaRPr sz="1400" u="sng">
              <a:solidFill>
                <a:srgbClr val="01AFD1"/>
              </a:solidFill>
            </a:endParaRPr>
          </a:p>
          <a:p>
            <a:pPr marL="0" lvl="0" indent="0" algn="l" rtl="0">
              <a:lnSpc>
                <a:spcPct val="138000"/>
              </a:lnSpc>
              <a:spcBef>
                <a:spcPts val="1600"/>
              </a:spcBef>
              <a:spcAft>
                <a:spcPts val="0"/>
              </a:spcAft>
              <a:buNone/>
            </a:pPr>
            <a:r>
              <a:rPr lang="en" sz="1400"/>
              <a:t>What is a pitch deck? -</a:t>
            </a:r>
            <a:r>
              <a:rPr lang="en" sz="1400">
                <a:uFill>
                  <a:noFill/>
                </a:uFill>
                <a:hlinkClick r:id="rId8"/>
              </a:rPr>
              <a:t> </a:t>
            </a:r>
            <a:r>
              <a:rPr lang="en" sz="1400" u="sng">
                <a:solidFill>
                  <a:srgbClr val="01AFD1"/>
                </a:solidFill>
                <a:hlinkClick r:id="rId8">
                  <a:extLst>
                    <a:ext uri="{A12FA001-AC4F-418D-AE19-62706E023703}">
                      <ahyp:hlinkClr xmlns:ahyp="http://schemas.microsoft.com/office/drawing/2018/hyperlinkcolor" val="tx"/>
                    </a:ext>
                  </a:extLst>
                </a:hlinkClick>
              </a:rPr>
              <a:t>https://pitchdeck.improvepresentation.com/what-is-a-pitch-dec</a:t>
            </a:r>
            <a:r>
              <a:rPr lang="en" sz="1400" u="sng">
                <a:solidFill>
                  <a:srgbClr val="01AFD1"/>
                </a:solidFill>
                <a:hlinkClick r:id="rId8">
                  <a:extLst>
                    <a:ext uri="{A12FA001-AC4F-418D-AE19-62706E023703}">
                      <ahyp:hlinkClr xmlns:ahyp="http://schemas.microsoft.com/office/drawing/2018/hyperlinkcolor" val="tx"/>
                    </a:ext>
                  </a:extLst>
                </a:hlinkClick>
              </a:rPr>
              <a:t>k</a:t>
            </a:r>
            <a:endParaRPr sz="1400"/>
          </a:p>
          <a:p>
            <a:pPr marL="0" lvl="0" indent="0" algn="l" rtl="0">
              <a:lnSpc>
                <a:spcPct val="138000"/>
              </a:lnSpc>
              <a:spcBef>
                <a:spcPts val="1600"/>
              </a:spcBef>
              <a:spcAft>
                <a:spcPts val="1600"/>
              </a:spcAft>
              <a:buNone/>
            </a:pPr>
            <a:endParaRPr sz="120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sp>
        <p:nvSpPr>
          <p:cNvPr id="814" name="Google Shape;814;p127"/>
          <p:cNvSpPr txBox="1">
            <a:spLocks noGrp="1"/>
          </p:cNvSpPr>
          <p:nvPr>
            <p:ph type="title"/>
          </p:nvPr>
        </p:nvSpPr>
        <p:spPr>
          <a:xfrm>
            <a:off x="528550" y="2026050"/>
            <a:ext cx="4555800" cy="10914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sz="4000"/>
              <a:t>QUESTIONS?</a:t>
            </a:r>
            <a:endParaRPr sz="400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128"/>
          <p:cNvSpPr txBox="1">
            <a:spLocks noGrp="1"/>
          </p:cNvSpPr>
          <p:nvPr>
            <p:ph type="title"/>
          </p:nvPr>
        </p:nvSpPr>
        <p:spPr>
          <a:xfrm>
            <a:off x="551375" y="1772850"/>
            <a:ext cx="4555800" cy="159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Part 2 - Mock Pitching</a:t>
            </a:r>
            <a:endParaRPr sz="3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57"/>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Partners</a:t>
            </a:r>
            <a:endParaRPr/>
          </a:p>
        </p:txBody>
      </p:sp>
      <p:sp>
        <p:nvSpPr>
          <p:cNvPr id="325" name="Google Shape;325;p57"/>
          <p:cNvSpPr txBox="1"/>
          <p:nvPr/>
        </p:nvSpPr>
        <p:spPr>
          <a:xfrm>
            <a:off x="1697975" y="1325000"/>
            <a:ext cx="6878100" cy="137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3A3838"/>
                </a:solidFill>
                <a:latin typeface="Archivo"/>
                <a:ea typeface="Archivo"/>
                <a:cs typeface="Archivo"/>
                <a:sym typeface="Archivo"/>
              </a:rPr>
              <a:t>Partners, such as other businesses or organizations, look for collaboration and synergy. They are interested in how your solution can align with their goals, complement their operations, or create mutual benefits.</a:t>
            </a:r>
            <a:endParaRPr sz="2000">
              <a:solidFill>
                <a:srgbClr val="3A3838"/>
              </a:solidFill>
              <a:latin typeface="Archivo"/>
              <a:ea typeface="Archivo"/>
              <a:cs typeface="Archivo"/>
              <a:sym typeface="Archivo"/>
            </a:endParaRPr>
          </a:p>
        </p:txBody>
      </p:sp>
      <p:pic>
        <p:nvPicPr>
          <p:cNvPr id="326" name="Google Shape;326;p57">
            <a:hlinkClick r:id="rId3"/>
          </p:cNvPr>
          <p:cNvPicPr preferRelativeResize="0"/>
          <p:nvPr/>
        </p:nvPicPr>
        <p:blipFill>
          <a:blip r:embed="rId4">
            <a:alphaModFix/>
          </a:blip>
          <a:stretch>
            <a:fillRect/>
          </a:stretch>
        </p:blipFill>
        <p:spPr>
          <a:xfrm>
            <a:off x="598950" y="1586225"/>
            <a:ext cx="856050" cy="85605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129"/>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Mock Pitching Session Schedule</a:t>
            </a:r>
            <a:endParaRPr/>
          </a:p>
        </p:txBody>
      </p:sp>
      <p:graphicFrame>
        <p:nvGraphicFramePr>
          <p:cNvPr id="825" name="Google Shape;825;p129"/>
          <p:cNvGraphicFramePr/>
          <p:nvPr/>
        </p:nvGraphicFramePr>
        <p:xfrm>
          <a:off x="1164763" y="1277200"/>
          <a:ext cx="3000000" cy="3000000"/>
        </p:xfrm>
        <a:graphic>
          <a:graphicData uri="http://schemas.openxmlformats.org/drawingml/2006/table">
            <a:tbl>
              <a:tblPr>
                <a:noFill/>
                <a:tableStyleId>{84B1E2D2-39A6-47C2-B084-0424ADD3AEA4}</a:tableStyleId>
              </a:tblPr>
              <a:tblGrid>
                <a:gridCol w="1636475">
                  <a:extLst>
                    <a:ext uri="{9D8B030D-6E8A-4147-A177-3AD203B41FA5}">
                      <a16:colId xmlns:a16="http://schemas.microsoft.com/office/drawing/2014/main" val="20000"/>
                    </a:ext>
                  </a:extLst>
                </a:gridCol>
                <a:gridCol w="1428775">
                  <a:extLst>
                    <a:ext uri="{9D8B030D-6E8A-4147-A177-3AD203B41FA5}">
                      <a16:colId xmlns:a16="http://schemas.microsoft.com/office/drawing/2014/main" val="20001"/>
                    </a:ext>
                  </a:extLst>
                </a:gridCol>
                <a:gridCol w="2670025">
                  <a:extLst>
                    <a:ext uri="{9D8B030D-6E8A-4147-A177-3AD203B41FA5}">
                      <a16:colId xmlns:a16="http://schemas.microsoft.com/office/drawing/2014/main" val="20002"/>
                    </a:ext>
                  </a:extLst>
                </a:gridCol>
                <a:gridCol w="1079200">
                  <a:extLst>
                    <a:ext uri="{9D8B030D-6E8A-4147-A177-3AD203B41FA5}">
                      <a16:colId xmlns:a16="http://schemas.microsoft.com/office/drawing/2014/main" val="20003"/>
                    </a:ext>
                  </a:extLst>
                </a:gridCol>
              </a:tblGrid>
              <a:tr h="200025">
                <a:tc gridSpan="4">
                  <a:txBody>
                    <a:bodyPr/>
                    <a:lstStyle/>
                    <a:p>
                      <a:pPr marL="0" lvl="0" indent="0" algn="ctr" rtl="0">
                        <a:lnSpc>
                          <a:spcPct val="115000"/>
                        </a:lnSpc>
                        <a:spcBef>
                          <a:spcPts val="0"/>
                        </a:spcBef>
                        <a:spcAft>
                          <a:spcPts val="0"/>
                        </a:spcAft>
                        <a:buNone/>
                      </a:pPr>
                      <a:r>
                        <a:rPr lang="en" sz="1000" b="1"/>
                        <a:t>Monday, November 13, 2023</a:t>
                      </a:r>
                      <a:endParaRPr sz="1000" b="1"/>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00025">
                <a:tc>
                  <a:txBody>
                    <a:bodyPr/>
                    <a:lstStyle/>
                    <a:p>
                      <a:pPr marL="0" lvl="0" indent="0" algn="ctr" rtl="0">
                        <a:lnSpc>
                          <a:spcPct val="115000"/>
                        </a:lnSpc>
                        <a:spcBef>
                          <a:spcPts val="0"/>
                        </a:spcBef>
                        <a:spcAft>
                          <a:spcPts val="0"/>
                        </a:spcAft>
                        <a:buNone/>
                      </a:pPr>
                      <a:r>
                        <a:rPr lang="en" sz="1000"/>
                        <a:t>6:30 PM - 7:00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en" sz="1000"/>
                        <a:t>BamBreeze</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en" sz="1000"/>
                        <a:t>NextEvo Energy</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r h="263450">
                <a:tc>
                  <a:txBody>
                    <a:bodyPr/>
                    <a:lstStyle/>
                    <a:p>
                      <a:pPr marL="0" lvl="0" indent="0" algn="ctr" rtl="0">
                        <a:lnSpc>
                          <a:spcPct val="115000"/>
                        </a:lnSpc>
                        <a:spcBef>
                          <a:spcPts val="0"/>
                        </a:spcBef>
                        <a:spcAft>
                          <a:spcPts val="0"/>
                        </a:spcAft>
                        <a:buNone/>
                      </a:pPr>
                      <a:r>
                        <a:rPr lang="en" sz="1000"/>
                        <a:t>7:00 PM - 7:30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en" sz="1000"/>
                        <a:t>Nano-Teck Solutions</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en" sz="1000"/>
                        <a:t>Aluminium Base Peltier Module Solar Panel</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val="10002"/>
                  </a:ext>
                </a:extLst>
              </a:tr>
              <a:tr h="200025">
                <a:tc>
                  <a:txBody>
                    <a:bodyPr/>
                    <a:lstStyle/>
                    <a:p>
                      <a:pPr marL="0" lvl="0" indent="0" algn="ctr" rtl="0">
                        <a:lnSpc>
                          <a:spcPct val="115000"/>
                        </a:lnSpc>
                        <a:spcBef>
                          <a:spcPts val="0"/>
                        </a:spcBef>
                        <a:spcAft>
                          <a:spcPts val="0"/>
                        </a:spcAft>
                        <a:buNone/>
                      </a:pPr>
                      <a:r>
                        <a:rPr lang="en" sz="1000"/>
                        <a:t>7:30 PM - 8:00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en" sz="1000"/>
                        <a:t>Oxypipe Int'l</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lnSpc>
                          <a:spcPct val="115000"/>
                        </a:lnSpc>
                        <a:spcBef>
                          <a:spcPts val="0"/>
                        </a:spcBef>
                        <a:spcAft>
                          <a:spcPts val="0"/>
                        </a:spcAft>
                        <a:buNone/>
                      </a:pPr>
                      <a:r>
                        <a:rPr lang="en" sz="1000"/>
                        <a:t>Agweys</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tc>
                  <a:txBody>
                    <a:bodyPr/>
                    <a:lstStyle/>
                    <a:p>
                      <a:pPr marL="0" lvl="0" indent="0" algn="l" rtl="0">
                        <a:spcBef>
                          <a:spcPts val="0"/>
                        </a:spcBef>
                        <a:spcAft>
                          <a:spcPts val="0"/>
                        </a:spcAft>
                        <a:buNone/>
                      </a:pP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2CC"/>
                    </a:solidFill>
                  </a:tcPr>
                </a:tc>
                <a:extLst>
                  <a:ext uri="{0D108BD9-81ED-4DB2-BD59-A6C34878D82A}">
                    <a16:rowId xmlns:a16="http://schemas.microsoft.com/office/drawing/2014/main" val="10003"/>
                  </a:ext>
                </a:extLst>
              </a:tr>
              <a:tr h="200025">
                <a:tc gridSpan="4">
                  <a:txBody>
                    <a:bodyPr/>
                    <a:lstStyle/>
                    <a:p>
                      <a:pPr marL="0" lvl="0" indent="0" algn="ctr" rtl="0">
                        <a:lnSpc>
                          <a:spcPct val="115000"/>
                        </a:lnSpc>
                        <a:spcBef>
                          <a:spcPts val="0"/>
                        </a:spcBef>
                        <a:spcAft>
                          <a:spcPts val="0"/>
                        </a:spcAft>
                        <a:buNone/>
                      </a:pPr>
                      <a:r>
                        <a:rPr lang="en" sz="1000" b="1"/>
                        <a:t>Tuesday, November 14, 2023</a:t>
                      </a:r>
                      <a:endParaRPr sz="1000" b="1"/>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200025">
                <a:tc>
                  <a:txBody>
                    <a:bodyPr/>
                    <a:lstStyle/>
                    <a:p>
                      <a:pPr marL="0" lvl="0" indent="0" algn="ctr" rtl="0">
                        <a:lnSpc>
                          <a:spcPct val="115000"/>
                        </a:lnSpc>
                        <a:spcBef>
                          <a:spcPts val="0"/>
                        </a:spcBef>
                        <a:spcAft>
                          <a:spcPts val="0"/>
                        </a:spcAft>
                        <a:buNone/>
                      </a:pPr>
                      <a:r>
                        <a:rPr lang="en" sz="1000"/>
                        <a:t>6:30 PM - 7:00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a:txBody>
                    <a:bodyPr/>
                    <a:lstStyle/>
                    <a:p>
                      <a:pPr marL="0" lvl="0" indent="0" algn="l" rtl="0">
                        <a:lnSpc>
                          <a:spcPct val="115000"/>
                        </a:lnSpc>
                        <a:spcBef>
                          <a:spcPts val="0"/>
                        </a:spcBef>
                        <a:spcAft>
                          <a:spcPts val="0"/>
                        </a:spcAft>
                        <a:buNone/>
                      </a:pPr>
                      <a:r>
                        <a:rPr lang="en" sz="1000"/>
                        <a:t>SOLARx</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a:txBody>
                    <a:bodyPr/>
                    <a:lstStyle/>
                    <a:p>
                      <a:pPr marL="0" lvl="0" indent="0" algn="l" rtl="0">
                        <a:lnSpc>
                          <a:spcPct val="115000"/>
                        </a:lnSpc>
                        <a:spcBef>
                          <a:spcPts val="0"/>
                        </a:spcBef>
                        <a:spcAft>
                          <a:spcPts val="0"/>
                        </a:spcAft>
                        <a:buNone/>
                      </a:pPr>
                      <a:r>
                        <a:rPr lang="en" sz="1000"/>
                        <a:t>DroidOutlet Solutions</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a:txBody>
                    <a:bodyPr/>
                    <a:lstStyle/>
                    <a:p>
                      <a:pPr marL="0" lvl="0" indent="0" algn="l" rtl="0">
                        <a:lnSpc>
                          <a:spcPct val="115000"/>
                        </a:lnSpc>
                        <a:spcBef>
                          <a:spcPts val="0"/>
                        </a:spcBef>
                        <a:spcAft>
                          <a:spcPts val="0"/>
                        </a:spcAft>
                        <a:buNone/>
                      </a:pPr>
                      <a:r>
                        <a:rPr lang="en" sz="1000"/>
                        <a:t>Hyfoam</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extLst>
                  <a:ext uri="{0D108BD9-81ED-4DB2-BD59-A6C34878D82A}">
                    <a16:rowId xmlns:a16="http://schemas.microsoft.com/office/drawing/2014/main" val="10005"/>
                  </a:ext>
                </a:extLst>
              </a:tr>
              <a:tr h="200025">
                <a:tc>
                  <a:txBody>
                    <a:bodyPr/>
                    <a:lstStyle/>
                    <a:p>
                      <a:pPr marL="0" lvl="0" indent="0" algn="ctr" rtl="0">
                        <a:lnSpc>
                          <a:spcPct val="115000"/>
                        </a:lnSpc>
                        <a:spcBef>
                          <a:spcPts val="0"/>
                        </a:spcBef>
                        <a:spcAft>
                          <a:spcPts val="0"/>
                        </a:spcAft>
                        <a:buNone/>
                      </a:pPr>
                      <a:r>
                        <a:rPr lang="en" sz="1000"/>
                        <a:t>7:00 PM - 7:30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a:txBody>
                    <a:bodyPr/>
                    <a:lstStyle/>
                    <a:p>
                      <a:pPr marL="0" lvl="0" indent="0" algn="l" rtl="0">
                        <a:lnSpc>
                          <a:spcPct val="115000"/>
                        </a:lnSpc>
                        <a:spcBef>
                          <a:spcPts val="0"/>
                        </a:spcBef>
                        <a:spcAft>
                          <a:spcPts val="0"/>
                        </a:spcAft>
                        <a:buNone/>
                      </a:pPr>
                      <a:r>
                        <a:rPr lang="en" sz="1000"/>
                        <a:t>GRaMmers</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a:txBody>
                    <a:bodyPr/>
                    <a:lstStyle/>
                    <a:p>
                      <a:pPr marL="0" lvl="0" indent="0" algn="l" rtl="0">
                        <a:lnSpc>
                          <a:spcPct val="115000"/>
                        </a:lnSpc>
                        <a:spcBef>
                          <a:spcPts val="0"/>
                        </a:spcBef>
                        <a:spcAft>
                          <a:spcPts val="0"/>
                        </a:spcAft>
                        <a:buNone/>
                      </a:pPr>
                      <a:r>
                        <a:rPr lang="en" sz="1000"/>
                        <a:t>Green Minds</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a:txBody>
                    <a:bodyPr/>
                    <a:lstStyle/>
                    <a:p>
                      <a:pPr marL="0" lvl="0" indent="0" algn="l" rtl="0">
                        <a:lnSpc>
                          <a:spcPct val="115000"/>
                        </a:lnSpc>
                        <a:spcBef>
                          <a:spcPts val="0"/>
                        </a:spcBef>
                        <a:spcAft>
                          <a:spcPts val="0"/>
                        </a:spcAft>
                        <a:buNone/>
                      </a:pPr>
                      <a:r>
                        <a:rPr lang="en" sz="1000"/>
                        <a:t>Solar Island</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extLst>
                  <a:ext uri="{0D108BD9-81ED-4DB2-BD59-A6C34878D82A}">
                    <a16:rowId xmlns:a16="http://schemas.microsoft.com/office/drawing/2014/main" val="10006"/>
                  </a:ext>
                </a:extLst>
              </a:tr>
              <a:tr h="200025">
                <a:tc>
                  <a:txBody>
                    <a:bodyPr/>
                    <a:lstStyle/>
                    <a:p>
                      <a:pPr marL="0" lvl="0" indent="0" algn="ctr" rtl="0">
                        <a:lnSpc>
                          <a:spcPct val="115000"/>
                        </a:lnSpc>
                        <a:spcBef>
                          <a:spcPts val="0"/>
                        </a:spcBef>
                        <a:spcAft>
                          <a:spcPts val="0"/>
                        </a:spcAft>
                        <a:buNone/>
                      </a:pPr>
                      <a:r>
                        <a:rPr lang="en" sz="1000"/>
                        <a:t>7:30 PM - 8:00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a:txBody>
                    <a:bodyPr/>
                    <a:lstStyle/>
                    <a:p>
                      <a:pPr marL="0" lvl="0" indent="0" algn="l" rtl="0">
                        <a:lnSpc>
                          <a:spcPct val="115000"/>
                        </a:lnSpc>
                        <a:spcBef>
                          <a:spcPts val="0"/>
                        </a:spcBef>
                        <a:spcAft>
                          <a:spcPts val="0"/>
                        </a:spcAft>
                        <a:buNone/>
                      </a:pPr>
                      <a:r>
                        <a:rPr lang="en" sz="1000"/>
                        <a:t>Project SPARC</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a:txBody>
                    <a:bodyPr/>
                    <a:lstStyle/>
                    <a:p>
                      <a:pPr marL="0" lvl="0" indent="0" algn="l" rtl="0">
                        <a:lnSpc>
                          <a:spcPct val="115000"/>
                        </a:lnSpc>
                        <a:spcBef>
                          <a:spcPts val="0"/>
                        </a:spcBef>
                        <a:spcAft>
                          <a:spcPts val="0"/>
                        </a:spcAft>
                        <a:buNone/>
                      </a:pPr>
                      <a:r>
                        <a:rPr lang="en" sz="1000"/>
                        <a:t>RainWatter</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tc>
                  <a:txBody>
                    <a:bodyPr/>
                    <a:lstStyle/>
                    <a:p>
                      <a:pPr marL="0" lvl="0" indent="0" algn="l" rtl="0">
                        <a:lnSpc>
                          <a:spcPct val="115000"/>
                        </a:lnSpc>
                        <a:spcBef>
                          <a:spcPts val="0"/>
                        </a:spcBef>
                        <a:spcAft>
                          <a:spcPts val="0"/>
                        </a:spcAft>
                        <a:buNone/>
                      </a:pPr>
                      <a:r>
                        <a:rPr lang="en" sz="1000"/>
                        <a:t>Techium</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D9EAD3"/>
                    </a:solidFill>
                  </a:tcPr>
                </a:tc>
                <a:extLst>
                  <a:ext uri="{0D108BD9-81ED-4DB2-BD59-A6C34878D82A}">
                    <a16:rowId xmlns:a16="http://schemas.microsoft.com/office/drawing/2014/main" val="10007"/>
                  </a:ext>
                </a:extLst>
              </a:tr>
              <a:tr h="200025">
                <a:tc gridSpan="4">
                  <a:txBody>
                    <a:bodyPr/>
                    <a:lstStyle/>
                    <a:p>
                      <a:pPr marL="0" lvl="0" indent="0" algn="ctr" rtl="0">
                        <a:lnSpc>
                          <a:spcPct val="115000"/>
                        </a:lnSpc>
                        <a:spcBef>
                          <a:spcPts val="0"/>
                        </a:spcBef>
                        <a:spcAft>
                          <a:spcPts val="0"/>
                        </a:spcAft>
                        <a:buNone/>
                      </a:pPr>
                      <a:r>
                        <a:rPr lang="en" sz="1000" b="1"/>
                        <a:t>Wednesday, November 15, 2023</a:t>
                      </a:r>
                      <a:endParaRPr sz="1000" b="1"/>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00025">
                <a:tc>
                  <a:txBody>
                    <a:bodyPr/>
                    <a:lstStyle/>
                    <a:p>
                      <a:pPr marL="0" lvl="0" indent="0" algn="ctr" rtl="0">
                        <a:lnSpc>
                          <a:spcPct val="115000"/>
                        </a:lnSpc>
                        <a:spcBef>
                          <a:spcPts val="0"/>
                        </a:spcBef>
                        <a:spcAft>
                          <a:spcPts val="0"/>
                        </a:spcAft>
                        <a:buNone/>
                      </a:pPr>
                      <a:r>
                        <a:rPr lang="en" sz="1000"/>
                        <a:t>6:30 PM - 7:00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en" sz="1000"/>
                        <a:t>SPARGO</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en" sz="1000"/>
                        <a:t>e-Gen Tech</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spcBef>
                          <a:spcPts val="0"/>
                        </a:spcBef>
                        <a:spcAft>
                          <a:spcPts val="0"/>
                        </a:spcAft>
                        <a:buNone/>
                      </a:pP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09"/>
                  </a:ext>
                </a:extLst>
              </a:tr>
              <a:tr h="200025">
                <a:tc>
                  <a:txBody>
                    <a:bodyPr/>
                    <a:lstStyle/>
                    <a:p>
                      <a:pPr marL="0" lvl="0" indent="0" algn="ctr" rtl="0">
                        <a:lnSpc>
                          <a:spcPct val="115000"/>
                        </a:lnSpc>
                        <a:spcBef>
                          <a:spcPts val="0"/>
                        </a:spcBef>
                        <a:spcAft>
                          <a:spcPts val="0"/>
                        </a:spcAft>
                        <a:buNone/>
                      </a:pPr>
                      <a:r>
                        <a:rPr lang="en" sz="1000"/>
                        <a:t>7:00 PM - 7:30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en" sz="1000"/>
                        <a:t>Phaethon</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spcBef>
                          <a:spcPts val="0"/>
                        </a:spcBef>
                        <a:spcAft>
                          <a:spcPts val="0"/>
                        </a:spcAft>
                        <a:buNone/>
                      </a:pP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spcBef>
                          <a:spcPts val="0"/>
                        </a:spcBef>
                        <a:spcAft>
                          <a:spcPts val="0"/>
                        </a:spcAft>
                        <a:buNone/>
                      </a:pP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10"/>
                  </a:ext>
                </a:extLst>
              </a:tr>
              <a:tr h="200025">
                <a:tc>
                  <a:txBody>
                    <a:bodyPr/>
                    <a:lstStyle/>
                    <a:p>
                      <a:pPr marL="0" lvl="0" indent="0" algn="ctr" rtl="0">
                        <a:lnSpc>
                          <a:spcPct val="115000"/>
                        </a:lnSpc>
                        <a:spcBef>
                          <a:spcPts val="0"/>
                        </a:spcBef>
                        <a:spcAft>
                          <a:spcPts val="0"/>
                        </a:spcAft>
                        <a:buNone/>
                      </a:pPr>
                      <a:r>
                        <a:rPr lang="en" sz="1000"/>
                        <a:t>7:30 PM - 8:00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lnSpc>
                          <a:spcPct val="115000"/>
                        </a:lnSpc>
                        <a:spcBef>
                          <a:spcPts val="0"/>
                        </a:spcBef>
                        <a:spcAft>
                          <a:spcPts val="0"/>
                        </a:spcAft>
                        <a:buNone/>
                      </a:pPr>
                      <a:r>
                        <a:rPr lang="en" sz="1000"/>
                        <a:t>SISIG</a:t>
                      </a: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spcBef>
                          <a:spcPts val="0"/>
                        </a:spcBef>
                        <a:spcAft>
                          <a:spcPts val="0"/>
                        </a:spcAft>
                        <a:buNone/>
                      </a:pP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tc>
                  <a:txBody>
                    <a:bodyPr/>
                    <a:lstStyle/>
                    <a:p>
                      <a:pPr marL="0" lvl="0" indent="0" algn="l" rtl="0">
                        <a:spcBef>
                          <a:spcPts val="0"/>
                        </a:spcBef>
                        <a:spcAft>
                          <a:spcPts val="0"/>
                        </a:spcAft>
                        <a:buNone/>
                      </a:pP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CFE2F3"/>
                    </a:solidFill>
                  </a:tcPr>
                </a:tc>
                <a:extLst>
                  <a:ext uri="{0D108BD9-81ED-4DB2-BD59-A6C34878D82A}">
                    <a16:rowId xmlns:a16="http://schemas.microsoft.com/office/drawing/2014/main" val="10011"/>
                  </a:ext>
                </a:extLst>
              </a:tr>
              <a:tr h="200025">
                <a:tc gridSpan="4">
                  <a:txBody>
                    <a:bodyPr/>
                    <a:lstStyle/>
                    <a:p>
                      <a:pPr marL="0" lvl="0" indent="0" algn="ctr" rtl="0">
                        <a:lnSpc>
                          <a:spcPct val="115000"/>
                        </a:lnSpc>
                        <a:spcBef>
                          <a:spcPts val="0"/>
                        </a:spcBef>
                        <a:spcAft>
                          <a:spcPts val="0"/>
                        </a:spcAft>
                        <a:buNone/>
                      </a:pPr>
                      <a:r>
                        <a:rPr lang="en" sz="1000" b="1"/>
                        <a:t>Thursday, November 16, 2023</a:t>
                      </a:r>
                      <a:endParaRPr sz="1000" b="1"/>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2"/>
                  </a:ext>
                </a:extLst>
              </a:tr>
              <a:tr h="200025">
                <a:tc>
                  <a:txBody>
                    <a:bodyPr/>
                    <a:lstStyle/>
                    <a:p>
                      <a:pPr marL="0" lvl="0" indent="0" algn="ctr" rtl="0">
                        <a:lnSpc>
                          <a:spcPct val="115000"/>
                        </a:lnSpc>
                        <a:spcBef>
                          <a:spcPts val="0"/>
                        </a:spcBef>
                        <a:spcAft>
                          <a:spcPts val="0"/>
                        </a:spcAft>
                        <a:buNone/>
                      </a:pPr>
                      <a:r>
                        <a:rPr lang="en" sz="1000"/>
                        <a:t>6:30 PM - 7:00 PM</a:t>
                      </a:r>
                      <a:endParaRPr sz="1000"/>
                    </a:p>
                  </a:txBody>
                  <a:tcPr marL="28575" marR="28575" marT="19050" marB="19050" anchor="b">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SustainaSense</a:t>
                      </a: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l" rtl="0">
                        <a:spcBef>
                          <a:spcPts val="0"/>
                        </a:spcBef>
                        <a:spcAft>
                          <a:spcPts val="0"/>
                        </a:spcAft>
                        <a:buNone/>
                      </a:pPr>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tc>
                  <a:txBody>
                    <a:bodyPr/>
                    <a:lstStyle/>
                    <a:p>
                      <a:pPr marL="0" lvl="0" indent="0" algn="l" rtl="0">
                        <a:lnSpc>
                          <a:spcPct val="115000"/>
                        </a:lnSpc>
                        <a:spcBef>
                          <a:spcPts val="0"/>
                        </a:spcBef>
                        <a:spcAft>
                          <a:spcPts val="0"/>
                        </a:spcAft>
                        <a:buNone/>
                      </a:pPr>
                      <a:endParaRPr sz="1000"/>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F4CCCC"/>
                    </a:solidFill>
                  </a:tcPr>
                </a:tc>
                <a:extLst>
                  <a:ext uri="{0D108BD9-81ED-4DB2-BD59-A6C34878D82A}">
                    <a16:rowId xmlns:a16="http://schemas.microsoft.com/office/drawing/2014/main" val="10013"/>
                  </a:ext>
                </a:extLst>
              </a:tr>
            </a:tbl>
          </a:graphicData>
        </a:graphic>
      </p:graphicFrame>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130"/>
          <p:cNvSpPr txBox="1">
            <a:spLocks noGrp="1"/>
          </p:cNvSpPr>
          <p:nvPr>
            <p:ph type="title"/>
          </p:nvPr>
        </p:nvSpPr>
        <p:spPr>
          <a:xfrm>
            <a:off x="528550" y="2137500"/>
            <a:ext cx="4555800" cy="8685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sz="4000"/>
              <a:t>Wrap up </a:t>
            </a:r>
            <a:endParaRPr sz="400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p131"/>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Reminders</a:t>
            </a:r>
            <a:endParaRPr/>
          </a:p>
        </p:txBody>
      </p:sp>
      <p:sp>
        <p:nvSpPr>
          <p:cNvPr id="836" name="Google Shape;836;p131"/>
          <p:cNvSpPr txBox="1">
            <a:spLocks noGrp="1"/>
          </p:cNvSpPr>
          <p:nvPr>
            <p:ph type="body" idx="1"/>
          </p:nvPr>
        </p:nvSpPr>
        <p:spPr>
          <a:xfrm>
            <a:off x="441850" y="1426725"/>
            <a:ext cx="8363700" cy="3045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en"/>
              <a:t>Please accomplish your Zen Statement by tomorrow, </a:t>
            </a:r>
            <a:r>
              <a:rPr lang="en" b="1"/>
              <a:t>November 11, 2023.</a:t>
            </a:r>
            <a:endParaRPr b="1"/>
          </a:p>
          <a:p>
            <a:pPr marL="457200" lvl="0" indent="-342900" algn="l" rtl="0">
              <a:spcBef>
                <a:spcPts val="0"/>
              </a:spcBef>
              <a:spcAft>
                <a:spcPts val="0"/>
              </a:spcAft>
              <a:buSzPts val="1800"/>
              <a:buAutoNum type="arabicPeriod"/>
            </a:pPr>
            <a:r>
              <a:rPr lang="en"/>
              <a:t>Submit your 1-min Introduction Videos to </a:t>
            </a:r>
            <a:r>
              <a:rPr lang="en" u="sng">
                <a:solidFill>
                  <a:schemeClr val="hlink"/>
                </a:solidFill>
                <a:hlinkClick r:id="rId3"/>
              </a:rPr>
              <a:t>philippines@newenergynexus.com</a:t>
            </a:r>
            <a:r>
              <a:rPr lang="en"/>
              <a:t> and cc </a:t>
            </a:r>
            <a:r>
              <a:rPr lang="en" u="sng">
                <a:solidFill>
                  <a:schemeClr val="hlink"/>
                </a:solidFill>
                <a:hlinkClick r:id="rId4"/>
              </a:rPr>
              <a:t>dayther.manubag@newenergynexus.com</a:t>
            </a:r>
            <a:r>
              <a:rPr lang="en"/>
              <a:t> by 11:59 tonight.</a:t>
            </a:r>
            <a:endParaRPr/>
          </a:p>
          <a:p>
            <a:pPr marL="457200" lvl="0" indent="0" algn="l" rtl="0">
              <a:spcBef>
                <a:spcPts val="1200"/>
              </a:spcBef>
              <a:spcAft>
                <a:spcPts val="0"/>
              </a:spcAft>
              <a:buNone/>
            </a:pPr>
            <a:r>
              <a:rPr lang="en" b="1" i="1"/>
              <a:t>Note:</a:t>
            </a:r>
            <a:r>
              <a:rPr lang="en" i="1"/>
              <a:t> We will be sharing your Introduction Video on our Facebook Page, so please share your video as well. The video with the highest number of likes, shares, and views will be awarded the People’s Choice Award.</a:t>
            </a:r>
            <a:endParaRPr i="1"/>
          </a:p>
          <a:p>
            <a:pPr marL="457200" lvl="0" indent="-342900" algn="l" rtl="0">
              <a:spcBef>
                <a:spcPts val="1200"/>
              </a:spcBef>
              <a:spcAft>
                <a:spcPts val="0"/>
              </a:spcAft>
              <a:buSzPts val="1800"/>
              <a:buAutoNum type="arabicPeriod"/>
            </a:pPr>
            <a:r>
              <a:rPr lang="en"/>
              <a:t>Submission of final pitch decks will be on </a:t>
            </a:r>
            <a:r>
              <a:rPr lang="en" b="1"/>
              <a:t>November 20, 2023.</a:t>
            </a:r>
            <a:endParaRPr b="1"/>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sp>
        <p:nvSpPr>
          <p:cNvPr id="841" name="Google Shape;841;p132"/>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Reminders</a:t>
            </a:r>
            <a:endParaRPr/>
          </a:p>
        </p:txBody>
      </p:sp>
      <p:sp>
        <p:nvSpPr>
          <p:cNvPr id="842" name="Google Shape;842;p132"/>
          <p:cNvSpPr txBox="1">
            <a:spLocks noGrp="1"/>
          </p:cNvSpPr>
          <p:nvPr>
            <p:ph type="body" idx="1"/>
          </p:nvPr>
        </p:nvSpPr>
        <p:spPr>
          <a:xfrm>
            <a:off x="441850" y="1426725"/>
            <a:ext cx="8363700" cy="36255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4. 	Student teams – send your endorsement letter by November 17 (Friday).</a:t>
            </a:r>
            <a:endParaRPr/>
          </a:p>
          <a:p>
            <a:pPr marL="1371600" lvl="0" indent="-334327" algn="l" rtl="0">
              <a:spcBef>
                <a:spcPts val="1200"/>
              </a:spcBef>
              <a:spcAft>
                <a:spcPts val="0"/>
              </a:spcAft>
              <a:buSzPct val="100000"/>
              <a:buChar char="●"/>
            </a:pPr>
            <a:r>
              <a:rPr lang="en"/>
              <a:t>Faculty adviser</a:t>
            </a:r>
            <a:endParaRPr/>
          </a:p>
          <a:p>
            <a:pPr marL="1371600" lvl="0" indent="-334327" algn="l" rtl="0">
              <a:spcBef>
                <a:spcPts val="0"/>
              </a:spcBef>
              <a:spcAft>
                <a:spcPts val="0"/>
              </a:spcAft>
              <a:buSzPct val="100000"/>
              <a:buChar char="●"/>
            </a:pPr>
            <a:r>
              <a:rPr lang="en"/>
              <a:t>Professor</a:t>
            </a:r>
            <a:endParaRPr/>
          </a:p>
          <a:p>
            <a:pPr marL="1371600" lvl="0" indent="-334327" algn="l" rtl="0">
              <a:spcBef>
                <a:spcPts val="0"/>
              </a:spcBef>
              <a:spcAft>
                <a:spcPts val="0"/>
              </a:spcAft>
              <a:buSzPct val="100000"/>
              <a:buChar char="●"/>
            </a:pPr>
            <a:r>
              <a:rPr lang="en"/>
              <a:t>College dean</a:t>
            </a:r>
            <a:endParaRPr/>
          </a:p>
          <a:p>
            <a:pPr marL="1371600" lvl="0" indent="-334327" algn="l" rtl="0">
              <a:spcBef>
                <a:spcPts val="0"/>
              </a:spcBef>
              <a:spcAft>
                <a:spcPts val="0"/>
              </a:spcAft>
              <a:buSzPct val="100000"/>
              <a:buChar char="●"/>
            </a:pPr>
            <a:r>
              <a:rPr lang="en"/>
              <a:t>Student Affairs Chair</a:t>
            </a:r>
            <a:endParaRPr/>
          </a:p>
          <a:p>
            <a:pPr marL="0" lvl="0" indent="0" algn="l" rtl="0">
              <a:spcBef>
                <a:spcPts val="1200"/>
              </a:spcBef>
              <a:spcAft>
                <a:spcPts val="0"/>
              </a:spcAft>
              <a:buNone/>
            </a:pPr>
            <a:r>
              <a:rPr lang="en"/>
              <a:t>5. 	Disbursement plan</a:t>
            </a:r>
            <a:endParaRPr/>
          </a:p>
          <a:p>
            <a:pPr marL="0" lvl="0" indent="0" algn="l" rtl="0">
              <a:spcBef>
                <a:spcPts val="1200"/>
              </a:spcBef>
              <a:spcAft>
                <a:spcPts val="0"/>
              </a:spcAft>
              <a:buNone/>
            </a:pPr>
            <a:r>
              <a:rPr lang="en"/>
              <a:t>6.	 Trademark Awareness for Students and Entrepreneurs by AIPO (Nov 16)</a:t>
            </a:r>
            <a:endParaRPr/>
          </a:p>
          <a:p>
            <a:pPr marL="457200" lvl="0" indent="0" algn="l" rtl="0">
              <a:spcBef>
                <a:spcPts val="1200"/>
              </a:spcBef>
              <a:spcAft>
                <a:spcPts val="0"/>
              </a:spcAft>
              <a:buNone/>
            </a:pPr>
            <a:r>
              <a:rPr lang="en"/>
              <a:t>Register here: </a:t>
            </a:r>
            <a:r>
              <a:rPr lang="en" u="sng">
                <a:solidFill>
                  <a:schemeClr val="hlink"/>
                </a:solidFill>
                <a:hlinkClick r:id="rId3"/>
              </a:rPr>
              <a:t>https://www.ateneo.edu/events/2023/11/16/trademark-awareness-students-entrepreneurs</a:t>
            </a:r>
            <a:endParaRPr/>
          </a:p>
          <a:p>
            <a:pPr marL="457200" lvl="0" indent="0" algn="l" rtl="0">
              <a:spcBef>
                <a:spcPts val="1200"/>
              </a:spcBef>
              <a:spcAft>
                <a:spcPts val="1200"/>
              </a:spcAft>
              <a:buNone/>
            </a:pPr>
            <a:r>
              <a:rPr lang="en"/>
              <a:t> </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133"/>
          <p:cNvSpPr txBox="1">
            <a:spLocks noGrp="1"/>
          </p:cNvSpPr>
          <p:nvPr>
            <p:ph type="title"/>
          </p:nvPr>
        </p:nvSpPr>
        <p:spPr>
          <a:xfrm>
            <a:off x="455475" y="2029650"/>
            <a:ext cx="4555800" cy="175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020"/>
              <a:t>Perfecting Your Pitch: From Idea to Impactful Presentation</a:t>
            </a:r>
            <a:endParaRPr sz="3020"/>
          </a:p>
        </p:txBody>
      </p:sp>
      <p:pic>
        <p:nvPicPr>
          <p:cNvPr id="848" name="Google Shape;848;p133"/>
          <p:cNvPicPr preferRelativeResize="0"/>
          <p:nvPr/>
        </p:nvPicPr>
        <p:blipFill rotWithShape="1">
          <a:blip r:embed="rId3">
            <a:alphaModFix/>
          </a:blip>
          <a:srcRect/>
          <a:stretch/>
        </p:blipFill>
        <p:spPr>
          <a:xfrm>
            <a:off x="528550" y="559350"/>
            <a:ext cx="665250" cy="665250"/>
          </a:xfrm>
          <a:prstGeom prst="rect">
            <a:avLst/>
          </a:prstGeom>
          <a:noFill/>
          <a:ln>
            <a:noFill/>
          </a:ln>
        </p:spPr>
      </p:pic>
      <p:sp>
        <p:nvSpPr>
          <p:cNvPr id="849" name="Google Shape;849;p133"/>
          <p:cNvSpPr txBox="1">
            <a:spLocks noGrp="1"/>
          </p:cNvSpPr>
          <p:nvPr>
            <p:ph type="title"/>
          </p:nvPr>
        </p:nvSpPr>
        <p:spPr>
          <a:xfrm>
            <a:off x="455475" y="1362150"/>
            <a:ext cx="3804900" cy="76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1820">
                <a:solidFill>
                  <a:schemeClr val="dk1"/>
                </a:solidFill>
                <a:latin typeface="Archivo Light"/>
                <a:ea typeface="Archivo Light"/>
                <a:cs typeface="Archivo Light"/>
                <a:sym typeface="Archivo Light"/>
              </a:rPr>
              <a:t>Ready, Spark, Charge:</a:t>
            </a:r>
            <a:endParaRPr sz="1820">
              <a:solidFill>
                <a:schemeClr val="dk1"/>
              </a:solidFill>
              <a:latin typeface="Archivo Light"/>
              <a:ea typeface="Archivo Light"/>
              <a:cs typeface="Archivo Light"/>
              <a:sym typeface="Archivo Light"/>
            </a:endParaRPr>
          </a:p>
          <a:p>
            <a:pPr marL="0" lvl="0" indent="0" algn="l" rtl="0">
              <a:spcBef>
                <a:spcPts val="0"/>
              </a:spcBef>
              <a:spcAft>
                <a:spcPts val="0"/>
              </a:spcAft>
              <a:buSzPts val="990"/>
              <a:buNone/>
            </a:pPr>
            <a:r>
              <a:rPr lang="en" sz="1820">
                <a:solidFill>
                  <a:schemeClr val="dk1"/>
                </a:solidFill>
                <a:latin typeface="Archivo Light"/>
                <a:ea typeface="Archivo Light"/>
                <a:cs typeface="Archivo Light"/>
                <a:sym typeface="Archivo Light"/>
              </a:rPr>
              <a:t>Hacking the Future of Energy</a:t>
            </a:r>
            <a:endParaRPr sz="1820">
              <a:solidFill>
                <a:schemeClr val="dk1"/>
              </a:solidFill>
              <a:latin typeface="Archivo Light"/>
              <a:ea typeface="Archivo Light"/>
              <a:cs typeface="Archivo Light"/>
              <a:sym typeface="Archivo Light"/>
            </a:endParaRPr>
          </a:p>
        </p:txBody>
      </p:sp>
      <p:sp>
        <p:nvSpPr>
          <p:cNvPr id="850" name="Google Shape;850;p133"/>
          <p:cNvSpPr txBox="1">
            <a:spLocks noGrp="1"/>
          </p:cNvSpPr>
          <p:nvPr>
            <p:ph type="title"/>
          </p:nvPr>
        </p:nvSpPr>
        <p:spPr>
          <a:xfrm>
            <a:off x="455475" y="4100000"/>
            <a:ext cx="3804900" cy="449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1420">
                <a:solidFill>
                  <a:schemeClr val="dk1"/>
                </a:solidFill>
                <a:latin typeface="Archivo Medium"/>
                <a:ea typeface="Archivo Medium"/>
                <a:cs typeface="Archivo Medium"/>
                <a:sym typeface="Archivo Medium"/>
              </a:rPr>
              <a:t>November 10, 2023 | 5:00 PM - 7:00 PM</a:t>
            </a:r>
            <a:endParaRPr sz="1420">
              <a:solidFill>
                <a:schemeClr val="dk1"/>
              </a:solidFill>
              <a:latin typeface="Archivo Medium"/>
              <a:ea typeface="Archivo Medium"/>
              <a:cs typeface="Archivo Medium"/>
              <a:sym typeface="Archivo Medium"/>
            </a:endParaRPr>
          </a:p>
        </p:txBody>
      </p:sp>
      <p:cxnSp>
        <p:nvCxnSpPr>
          <p:cNvPr id="851" name="Google Shape;851;p133"/>
          <p:cNvCxnSpPr/>
          <p:nvPr/>
        </p:nvCxnSpPr>
        <p:spPr>
          <a:xfrm>
            <a:off x="584700" y="3919300"/>
            <a:ext cx="1114500" cy="0"/>
          </a:xfrm>
          <a:prstGeom prst="straightConnector1">
            <a:avLst/>
          </a:prstGeom>
          <a:noFill/>
          <a:ln w="28575" cap="flat" cmpd="sng">
            <a:solidFill>
              <a:schemeClr val="dk1"/>
            </a:solidFill>
            <a:prstDash val="solid"/>
            <a:round/>
            <a:headEnd type="none" w="med" len="med"/>
            <a:tailEnd type="none" w="med" len="med"/>
          </a:ln>
        </p:spPr>
      </p:cxnSp>
      <p:pic>
        <p:nvPicPr>
          <p:cNvPr id="852" name="Google Shape;852;p133"/>
          <p:cNvPicPr preferRelativeResize="0"/>
          <p:nvPr/>
        </p:nvPicPr>
        <p:blipFill rotWithShape="1">
          <a:blip r:embed="rId4">
            <a:alphaModFix/>
          </a:blip>
          <a:srcRect b="16170"/>
          <a:stretch/>
        </p:blipFill>
        <p:spPr>
          <a:xfrm>
            <a:off x="1335750" y="559350"/>
            <a:ext cx="642016" cy="665250"/>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34"/>
          <p:cNvSpPr txBox="1"/>
          <p:nvPr/>
        </p:nvSpPr>
        <p:spPr>
          <a:xfrm>
            <a:off x="446575" y="3350813"/>
            <a:ext cx="4598400" cy="7743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800"/>
              <a:buFont typeface="Arial"/>
              <a:buNone/>
            </a:pPr>
            <a:r>
              <a:rPr lang="en" sz="1700">
                <a:latin typeface="Archivo"/>
                <a:ea typeface="Archivo"/>
                <a:cs typeface="Archivo"/>
                <a:sym typeface="Archivo"/>
              </a:rPr>
              <a:t>For inquiries, send an email to:</a:t>
            </a:r>
            <a:endParaRPr sz="1700">
              <a:latin typeface="Archivo"/>
              <a:ea typeface="Archivo"/>
              <a:cs typeface="Archivo"/>
              <a:sym typeface="Archivo"/>
            </a:endParaRPr>
          </a:p>
          <a:p>
            <a:pPr marL="0" marR="0" lvl="0" indent="0" algn="ctr" rtl="0">
              <a:lnSpc>
                <a:spcPct val="115000"/>
              </a:lnSpc>
              <a:spcBef>
                <a:spcPts val="0"/>
              </a:spcBef>
              <a:spcAft>
                <a:spcPts val="0"/>
              </a:spcAft>
              <a:buClr>
                <a:srgbClr val="000000"/>
              </a:buClr>
              <a:buSzPts val="1800"/>
              <a:buFont typeface="Arial"/>
              <a:buNone/>
            </a:pPr>
            <a:r>
              <a:rPr lang="en" sz="1700" b="1">
                <a:solidFill>
                  <a:srgbClr val="FF6600"/>
                </a:solidFill>
                <a:latin typeface="Archivo"/>
                <a:ea typeface="Archivo"/>
                <a:cs typeface="Archivo"/>
                <a:sym typeface="Archivo"/>
              </a:rPr>
              <a:t>philippines@newenergynexus.com</a:t>
            </a:r>
            <a:br>
              <a:rPr lang="en" sz="1700" b="1" i="0" u="none" strike="noStrike" cap="none">
                <a:latin typeface="Archivo"/>
                <a:ea typeface="Archivo"/>
                <a:cs typeface="Archivo"/>
                <a:sym typeface="Archivo"/>
              </a:rPr>
            </a:br>
            <a:endParaRPr sz="1700" i="0" u="none" strike="noStrike" cap="none">
              <a:latin typeface="Archivo"/>
              <a:ea typeface="Archivo"/>
              <a:cs typeface="Archivo"/>
              <a:sym typeface="Archivo"/>
            </a:endParaRPr>
          </a:p>
        </p:txBody>
      </p:sp>
      <p:pic>
        <p:nvPicPr>
          <p:cNvPr id="858" name="Google Shape;858;p134"/>
          <p:cNvPicPr preferRelativeResize="0"/>
          <p:nvPr/>
        </p:nvPicPr>
        <p:blipFill rotWithShape="1">
          <a:blip r:embed="rId3">
            <a:alphaModFix/>
          </a:blip>
          <a:srcRect/>
          <a:stretch/>
        </p:blipFill>
        <p:spPr>
          <a:xfrm>
            <a:off x="1790413" y="1018388"/>
            <a:ext cx="1910725" cy="1910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58"/>
          <p:cNvSpPr txBox="1">
            <a:spLocks noGrp="1"/>
          </p:cNvSpPr>
          <p:nvPr>
            <p:ph type="title"/>
          </p:nvPr>
        </p:nvSpPr>
        <p:spPr>
          <a:xfrm>
            <a:off x="441850" y="504925"/>
            <a:ext cx="8030700" cy="532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Tailoring your Pitch</a:t>
            </a:r>
            <a:endParaRPr/>
          </a:p>
        </p:txBody>
      </p:sp>
      <p:sp>
        <p:nvSpPr>
          <p:cNvPr id="332" name="Google Shape;332;p58"/>
          <p:cNvSpPr txBox="1">
            <a:spLocks noGrp="1"/>
          </p:cNvSpPr>
          <p:nvPr>
            <p:ph type="body" idx="1"/>
          </p:nvPr>
        </p:nvSpPr>
        <p:spPr>
          <a:xfrm>
            <a:off x="441850" y="1426725"/>
            <a:ext cx="8030700" cy="3045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To create an effective pitch, you should customize your message for each stakeholder group. </a:t>
            </a:r>
            <a:endParaRPr/>
          </a:p>
          <a:p>
            <a:pPr marL="0" lvl="0" indent="0" algn="l" rtl="0">
              <a:spcBef>
                <a:spcPts val="1200"/>
              </a:spcBef>
              <a:spcAft>
                <a:spcPts val="0"/>
              </a:spcAft>
              <a:buNone/>
            </a:pPr>
            <a:r>
              <a:rPr lang="en"/>
              <a:t>This process includes:</a:t>
            </a:r>
            <a:endParaRPr/>
          </a:p>
          <a:p>
            <a:pPr marL="457200" lvl="0" indent="-342900" algn="l" rtl="0">
              <a:spcBef>
                <a:spcPts val="1200"/>
              </a:spcBef>
              <a:spcAft>
                <a:spcPts val="0"/>
              </a:spcAft>
              <a:buSzPts val="1800"/>
              <a:buChar char="●"/>
            </a:pPr>
            <a:r>
              <a:rPr lang="en"/>
              <a:t>Customized content</a:t>
            </a:r>
            <a:endParaRPr/>
          </a:p>
          <a:p>
            <a:pPr marL="457200" lvl="0" indent="-342900" algn="l" rtl="0">
              <a:spcBef>
                <a:spcPts val="0"/>
              </a:spcBef>
              <a:spcAft>
                <a:spcPts val="0"/>
              </a:spcAft>
              <a:buSzPts val="1800"/>
              <a:buChar char="●"/>
            </a:pPr>
            <a:r>
              <a:rPr lang="en"/>
              <a:t>Addressing pain points</a:t>
            </a:r>
            <a:endParaRPr/>
          </a:p>
          <a:p>
            <a:pPr marL="457200" lvl="0" indent="-342900" algn="l" rtl="0">
              <a:spcBef>
                <a:spcPts val="0"/>
              </a:spcBef>
              <a:spcAft>
                <a:spcPts val="0"/>
              </a:spcAft>
              <a:buSzPts val="1800"/>
              <a:buChar char="●"/>
            </a:pPr>
            <a:r>
              <a:rPr lang="en"/>
              <a:t>Appropriate language</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TotalTime>
  <Words>5041</Words>
  <Application>Microsoft Office PowerPoint</Application>
  <PresentationFormat>On-screen Show (16:9)</PresentationFormat>
  <Paragraphs>379</Paragraphs>
  <Slides>85</Slides>
  <Notes>85</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85</vt:i4>
      </vt:variant>
    </vt:vector>
  </HeadingPairs>
  <TitlesOfParts>
    <vt:vector size="95" baseType="lpstr">
      <vt:lpstr>Archivo Light</vt:lpstr>
      <vt:lpstr>Calibri</vt:lpstr>
      <vt:lpstr>Archivo Medium</vt:lpstr>
      <vt:lpstr>Secular One</vt:lpstr>
      <vt:lpstr>Arial</vt:lpstr>
      <vt:lpstr>Open Sans Light</vt:lpstr>
      <vt:lpstr>Archivo ExtraBold</vt:lpstr>
      <vt:lpstr>Archivo</vt:lpstr>
      <vt:lpstr>Simple Light</vt:lpstr>
      <vt:lpstr>Simple Light</vt:lpstr>
      <vt:lpstr>Perfecting Your Pitch: From Idea to Impactful Presentation</vt:lpstr>
      <vt:lpstr>Workshop Objective</vt:lpstr>
      <vt:lpstr>Mock Pitching</vt:lpstr>
      <vt:lpstr>Understanding your Audience</vt:lpstr>
      <vt:lpstr>Audience</vt:lpstr>
      <vt:lpstr>Investors</vt:lpstr>
      <vt:lpstr>Customers</vt:lpstr>
      <vt:lpstr>Partners</vt:lpstr>
      <vt:lpstr>Tailoring your Pitch</vt:lpstr>
      <vt:lpstr>Tailoring your Pitch</vt:lpstr>
      <vt:lpstr>Investors</vt:lpstr>
      <vt:lpstr>Customers</vt:lpstr>
      <vt:lpstr>Partners</vt:lpstr>
      <vt:lpstr>Importance of Empathy and Storytelling</vt:lpstr>
      <vt:lpstr>Importance of Empathy and Storytelling</vt:lpstr>
      <vt:lpstr>Creating Emotional Connection</vt:lpstr>
      <vt:lpstr>Creating Emotional Connection</vt:lpstr>
      <vt:lpstr>Structuring your Pitch</vt:lpstr>
      <vt:lpstr>Classic Pitch Structure</vt:lpstr>
      <vt:lpstr>Classic Pitch Structure</vt:lpstr>
      <vt:lpstr>Designing your “Hook”</vt:lpstr>
      <vt:lpstr>Hook Designs</vt:lpstr>
      <vt:lpstr>Hook Designs</vt:lpstr>
      <vt:lpstr>The Art of Clear and Concise Communication</vt:lpstr>
      <vt:lpstr>Yay or nay?</vt:lpstr>
      <vt:lpstr>Nay, nay, nay!</vt:lpstr>
      <vt:lpstr>Yay or nay?</vt:lpstr>
      <vt:lpstr>Translating judging criteria into your pitch … </vt:lpstr>
      <vt:lpstr>Sustainability</vt:lpstr>
      <vt:lpstr>Innovation</vt:lpstr>
      <vt:lpstr>Business Model</vt:lpstr>
      <vt:lpstr>Impact</vt:lpstr>
      <vt:lpstr>Prototype</vt:lpstr>
      <vt:lpstr>Pitch Presentation</vt:lpstr>
      <vt:lpstr>Team Composition</vt:lpstr>
      <vt:lpstr>Water Break 5 Minutes</vt:lpstr>
      <vt:lpstr>PowerPoint Presentation</vt:lpstr>
      <vt:lpstr>Storytelling Techniques</vt:lpstr>
      <vt:lpstr>Why storytelling is a game-changer? </vt:lpstr>
      <vt:lpstr>Tips for on how to integrate storytelling into pitch</vt:lpstr>
      <vt:lpstr>Tips for on how to integrate storytelling into pitch</vt:lpstr>
      <vt:lpstr>Tips for on how to integrate storytelling into pitch</vt:lpstr>
      <vt:lpstr>Tips for on how to integrate storytelling into pitch</vt:lpstr>
      <vt:lpstr>Tips for on how to integrate storytelling into pitch</vt:lpstr>
      <vt:lpstr>Tips for on how to integrate storytelling into pitch</vt:lpstr>
      <vt:lpstr>Hero’s Journey</vt:lpstr>
      <vt:lpstr>The Problem  The Solution  The Reward</vt:lpstr>
      <vt:lpstr>Hero’s Journey</vt:lpstr>
      <vt:lpstr>Resources</vt:lpstr>
      <vt:lpstr>Visual Elements</vt:lpstr>
      <vt:lpstr>Why is it important?</vt:lpstr>
      <vt:lpstr>Effective design and content for pitch decks</vt:lpstr>
      <vt:lpstr>Readability</vt:lpstr>
      <vt:lpstr>Tips for designing readable presentations</vt:lpstr>
      <vt:lpstr>PowerPoint Presentation</vt:lpstr>
      <vt:lpstr>Tips for designing readable presentations</vt:lpstr>
      <vt:lpstr>PowerPoint Presentation</vt:lpstr>
      <vt:lpstr>Remember:</vt:lpstr>
      <vt:lpstr>Presentation</vt:lpstr>
      <vt:lpstr>Tips for presenting information effectively  </vt:lpstr>
      <vt:lpstr>PowerPoint Presentation</vt:lpstr>
      <vt:lpstr>Tips for presenting information effectively  </vt:lpstr>
      <vt:lpstr>PowerPoint Presentation</vt:lpstr>
      <vt:lpstr>Tips for presenting information effectively  </vt:lpstr>
      <vt:lpstr>PowerPoint Presentation</vt:lpstr>
      <vt:lpstr>Consistency</vt:lpstr>
      <vt:lpstr>PowerPoint Presentation</vt:lpstr>
      <vt:lpstr>PowerPoint Presentation</vt:lpstr>
      <vt:lpstr>Context</vt:lpstr>
      <vt:lpstr>PowerPoint Presentation</vt:lpstr>
      <vt:lpstr>PowerPoint Presentation</vt:lpstr>
      <vt:lpstr>Quick recap:</vt:lpstr>
      <vt:lpstr>Free websites for pitch deck templates</vt:lpstr>
      <vt:lpstr>PowerPoint Presentation</vt:lpstr>
      <vt:lpstr>Energy Startup Pitch Examples</vt:lpstr>
      <vt:lpstr>Resources</vt:lpstr>
      <vt:lpstr>Resources</vt:lpstr>
      <vt:lpstr>QUESTIONS?</vt:lpstr>
      <vt:lpstr>Part 2 - Mock Pitching</vt:lpstr>
      <vt:lpstr>Mock Pitching Session Schedule</vt:lpstr>
      <vt:lpstr>Wrap up </vt:lpstr>
      <vt:lpstr>Reminders</vt:lpstr>
      <vt:lpstr>Reminders</vt:lpstr>
      <vt:lpstr>Perfecting Your Pitch: From Idea to Impactful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ADMIN</dc:creator>
  <cp:lastModifiedBy>ADMIN</cp:lastModifiedBy>
  <cp:revision>3</cp:revision>
  <dcterms:modified xsi:type="dcterms:W3CDTF">2025-03-10T14:45:31Z</dcterms:modified>
</cp:coreProperties>
</file>